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462" y="2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CF08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1232" y="1433569"/>
            <a:ext cx="6145247" cy="214682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791200" y="1543811"/>
            <a:ext cx="5884545" cy="1885314"/>
          </a:xfrm>
          <a:custGeom>
            <a:avLst/>
            <a:gdLst/>
            <a:ahLst/>
            <a:cxnLst/>
            <a:rect l="l" t="t" r="r" b="b"/>
            <a:pathLst>
              <a:path w="5884545" h="1885314">
                <a:moveTo>
                  <a:pt x="5646928" y="0"/>
                </a:moveTo>
                <a:lnTo>
                  <a:pt x="237236" y="0"/>
                </a:lnTo>
                <a:lnTo>
                  <a:pt x="189412" y="4818"/>
                </a:lnTo>
                <a:lnTo>
                  <a:pt x="144875" y="18637"/>
                </a:lnTo>
                <a:lnTo>
                  <a:pt x="104576" y="40505"/>
                </a:lnTo>
                <a:lnTo>
                  <a:pt x="69468" y="69468"/>
                </a:lnTo>
                <a:lnTo>
                  <a:pt x="40505" y="104576"/>
                </a:lnTo>
                <a:lnTo>
                  <a:pt x="18637" y="144875"/>
                </a:lnTo>
                <a:lnTo>
                  <a:pt x="4818" y="189412"/>
                </a:lnTo>
                <a:lnTo>
                  <a:pt x="0" y="237236"/>
                </a:lnTo>
                <a:lnTo>
                  <a:pt x="0" y="1647952"/>
                </a:lnTo>
                <a:lnTo>
                  <a:pt x="4818" y="1695775"/>
                </a:lnTo>
                <a:lnTo>
                  <a:pt x="18637" y="1740312"/>
                </a:lnTo>
                <a:lnTo>
                  <a:pt x="40505" y="1780611"/>
                </a:lnTo>
                <a:lnTo>
                  <a:pt x="69468" y="1815719"/>
                </a:lnTo>
                <a:lnTo>
                  <a:pt x="104576" y="1844682"/>
                </a:lnTo>
                <a:lnTo>
                  <a:pt x="144875" y="1866550"/>
                </a:lnTo>
                <a:lnTo>
                  <a:pt x="189412" y="1880369"/>
                </a:lnTo>
                <a:lnTo>
                  <a:pt x="237236" y="1885188"/>
                </a:lnTo>
                <a:lnTo>
                  <a:pt x="5646928" y="1885188"/>
                </a:lnTo>
                <a:lnTo>
                  <a:pt x="5694751" y="1880369"/>
                </a:lnTo>
                <a:lnTo>
                  <a:pt x="5739288" y="1866550"/>
                </a:lnTo>
                <a:lnTo>
                  <a:pt x="5779587" y="1844682"/>
                </a:lnTo>
                <a:lnTo>
                  <a:pt x="5814695" y="1815719"/>
                </a:lnTo>
                <a:lnTo>
                  <a:pt x="5843658" y="1780611"/>
                </a:lnTo>
                <a:lnTo>
                  <a:pt x="5865526" y="1740312"/>
                </a:lnTo>
                <a:lnTo>
                  <a:pt x="5879345" y="1695775"/>
                </a:lnTo>
                <a:lnTo>
                  <a:pt x="5884164" y="1647952"/>
                </a:lnTo>
                <a:lnTo>
                  <a:pt x="5884164" y="237236"/>
                </a:lnTo>
                <a:lnTo>
                  <a:pt x="5879345" y="189412"/>
                </a:lnTo>
                <a:lnTo>
                  <a:pt x="5865526" y="144875"/>
                </a:lnTo>
                <a:lnTo>
                  <a:pt x="5843658" y="104576"/>
                </a:lnTo>
                <a:lnTo>
                  <a:pt x="5814695" y="69468"/>
                </a:lnTo>
                <a:lnTo>
                  <a:pt x="5779587" y="40505"/>
                </a:lnTo>
                <a:lnTo>
                  <a:pt x="5739288" y="18637"/>
                </a:lnTo>
                <a:lnTo>
                  <a:pt x="5694751" y="4818"/>
                </a:lnTo>
                <a:lnTo>
                  <a:pt x="56469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155191"/>
            <a:ext cx="7223759" cy="570280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CF08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CF08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CF08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27138" y="492226"/>
            <a:ext cx="5560695" cy="4817110"/>
          </a:xfrm>
          <a:custGeom>
            <a:avLst/>
            <a:gdLst/>
            <a:ahLst/>
            <a:cxnLst/>
            <a:rect l="l" t="t" r="r" b="b"/>
            <a:pathLst>
              <a:path w="5560695" h="4817110">
                <a:moveTo>
                  <a:pt x="250367" y="0"/>
                </a:moveTo>
                <a:lnTo>
                  <a:pt x="1943" y="0"/>
                </a:lnTo>
                <a:lnTo>
                  <a:pt x="1943" y="312013"/>
                </a:lnTo>
                <a:lnTo>
                  <a:pt x="64871" y="312013"/>
                </a:lnTo>
                <a:lnTo>
                  <a:pt x="64871" y="53073"/>
                </a:lnTo>
                <a:lnTo>
                  <a:pt x="186969" y="53073"/>
                </a:lnTo>
                <a:lnTo>
                  <a:pt x="186969" y="312013"/>
                </a:lnTo>
                <a:lnTo>
                  <a:pt x="250367" y="312013"/>
                </a:lnTo>
                <a:lnTo>
                  <a:pt x="250367" y="0"/>
                </a:lnTo>
                <a:close/>
              </a:path>
              <a:path w="5560695" h="4817110">
                <a:moveTo>
                  <a:pt x="427482" y="2845117"/>
                </a:moveTo>
                <a:lnTo>
                  <a:pt x="8204" y="2845117"/>
                </a:lnTo>
                <a:lnTo>
                  <a:pt x="8204" y="2931376"/>
                </a:lnTo>
                <a:lnTo>
                  <a:pt x="160439" y="2931376"/>
                </a:lnTo>
                <a:lnTo>
                  <a:pt x="160439" y="3280219"/>
                </a:lnTo>
                <a:lnTo>
                  <a:pt x="275234" y="3280219"/>
                </a:lnTo>
                <a:lnTo>
                  <a:pt x="275234" y="2931376"/>
                </a:lnTo>
                <a:lnTo>
                  <a:pt x="427482" y="2931376"/>
                </a:lnTo>
                <a:lnTo>
                  <a:pt x="427482" y="2845117"/>
                </a:lnTo>
                <a:close/>
              </a:path>
              <a:path w="5560695" h="4817110">
                <a:moveTo>
                  <a:pt x="474903" y="4287507"/>
                </a:moveTo>
                <a:lnTo>
                  <a:pt x="104876" y="4287507"/>
                </a:lnTo>
                <a:lnTo>
                  <a:pt x="104140" y="4480052"/>
                </a:lnTo>
                <a:lnTo>
                  <a:pt x="101955" y="4528921"/>
                </a:lnTo>
                <a:lnTo>
                  <a:pt x="97917" y="4572051"/>
                </a:lnTo>
                <a:lnTo>
                  <a:pt x="86309" y="4610201"/>
                </a:lnTo>
                <a:lnTo>
                  <a:pt x="53568" y="4637494"/>
                </a:lnTo>
                <a:lnTo>
                  <a:pt x="23088" y="4640427"/>
                </a:lnTo>
                <a:lnTo>
                  <a:pt x="8204" y="4637964"/>
                </a:lnTo>
                <a:lnTo>
                  <a:pt x="8204" y="4722279"/>
                </a:lnTo>
                <a:lnTo>
                  <a:pt x="20777" y="4724920"/>
                </a:lnTo>
                <a:lnTo>
                  <a:pt x="46316" y="4727587"/>
                </a:lnTo>
                <a:lnTo>
                  <a:pt x="82156" y="4726864"/>
                </a:lnTo>
                <a:lnTo>
                  <a:pt x="132753" y="4713440"/>
                </a:lnTo>
                <a:lnTo>
                  <a:pt x="176898" y="4673244"/>
                </a:lnTo>
                <a:lnTo>
                  <a:pt x="197104" y="4620996"/>
                </a:lnTo>
                <a:lnTo>
                  <a:pt x="204457" y="4563491"/>
                </a:lnTo>
                <a:lnTo>
                  <a:pt x="207937" y="4504017"/>
                </a:lnTo>
                <a:lnTo>
                  <a:pt x="209054" y="4374667"/>
                </a:lnTo>
                <a:lnTo>
                  <a:pt x="360108" y="4374667"/>
                </a:lnTo>
                <a:lnTo>
                  <a:pt x="360108" y="4723257"/>
                </a:lnTo>
                <a:lnTo>
                  <a:pt x="474903" y="4723257"/>
                </a:lnTo>
                <a:lnTo>
                  <a:pt x="474903" y="4287507"/>
                </a:lnTo>
                <a:close/>
              </a:path>
              <a:path w="5560695" h="4817110">
                <a:moveTo>
                  <a:pt x="564146" y="3914622"/>
                </a:moveTo>
                <a:lnTo>
                  <a:pt x="489915" y="3914622"/>
                </a:lnTo>
                <a:lnTo>
                  <a:pt x="489915" y="3653129"/>
                </a:lnTo>
                <a:lnTo>
                  <a:pt x="489915" y="3565931"/>
                </a:lnTo>
                <a:lnTo>
                  <a:pt x="375031" y="3565931"/>
                </a:lnTo>
                <a:lnTo>
                  <a:pt x="375031" y="3653129"/>
                </a:lnTo>
                <a:lnTo>
                  <a:pt x="375031" y="3914686"/>
                </a:lnTo>
                <a:lnTo>
                  <a:pt x="175361" y="3914686"/>
                </a:lnTo>
                <a:lnTo>
                  <a:pt x="189801" y="3888117"/>
                </a:lnTo>
                <a:lnTo>
                  <a:pt x="203225" y="3859111"/>
                </a:lnTo>
                <a:lnTo>
                  <a:pt x="222173" y="3800767"/>
                </a:lnTo>
                <a:lnTo>
                  <a:pt x="229387" y="3743604"/>
                </a:lnTo>
                <a:lnTo>
                  <a:pt x="232181" y="3686086"/>
                </a:lnTo>
                <a:lnTo>
                  <a:pt x="232181" y="3653129"/>
                </a:lnTo>
                <a:lnTo>
                  <a:pt x="375031" y="3653129"/>
                </a:lnTo>
                <a:lnTo>
                  <a:pt x="375031" y="3565931"/>
                </a:lnTo>
                <a:lnTo>
                  <a:pt x="127444" y="3565931"/>
                </a:lnTo>
                <a:lnTo>
                  <a:pt x="127469" y="3691966"/>
                </a:lnTo>
                <a:lnTo>
                  <a:pt x="126339" y="3724224"/>
                </a:lnTo>
                <a:lnTo>
                  <a:pt x="113550" y="3798798"/>
                </a:lnTo>
                <a:lnTo>
                  <a:pt x="92049" y="3858031"/>
                </a:lnTo>
                <a:lnTo>
                  <a:pt x="64249" y="3914622"/>
                </a:lnTo>
                <a:lnTo>
                  <a:pt x="0" y="3914622"/>
                </a:lnTo>
                <a:lnTo>
                  <a:pt x="6946" y="4095102"/>
                </a:lnTo>
                <a:lnTo>
                  <a:pt x="102374" y="4095102"/>
                </a:lnTo>
                <a:lnTo>
                  <a:pt x="102374" y="4001706"/>
                </a:lnTo>
                <a:lnTo>
                  <a:pt x="461784" y="4001706"/>
                </a:lnTo>
                <a:lnTo>
                  <a:pt x="461784" y="4095102"/>
                </a:lnTo>
                <a:lnTo>
                  <a:pt x="557898" y="4095102"/>
                </a:lnTo>
                <a:lnTo>
                  <a:pt x="561136" y="4001706"/>
                </a:lnTo>
                <a:lnTo>
                  <a:pt x="564146" y="3914686"/>
                </a:lnTo>
                <a:close/>
              </a:path>
              <a:path w="5560695" h="4817110">
                <a:moveTo>
                  <a:pt x="904201" y="2987713"/>
                </a:moveTo>
                <a:lnTo>
                  <a:pt x="896543" y="2934830"/>
                </a:lnTo>
                <a:lnTo>
                  <a:pt x="863625" y="2883801"/>
                </a:lnTo>
                <a:lnTo>
                  <a:pt x="798271" y="2850883"/>
                </a:lnTo>
                <a:lnTo>
                  <a:pt x="785609" y="2849207"/>
                </a:lnTo>
                <a:lnTo>
                  <a:pt x="785609" y="2988818"/>
                </a:lnTo>
                <a:lnTo>
                  <a:pt x="785025" y="3001086"/>
                </a:lnTo>
                <a:lnTo>
                  <a:pt x="755269" y="3042805"/>
                </a:lnTo>
                <a:lnTo>
                  <a:pt x="701395" y="3051733"/>
                </a:lnTo>
                <a:lnTo>
                  <a:pt x="597814" y="3051733"/>
                </a:lnTo>
                <a:lnTo>
                  <a:pt x="597814" y="2931617"/>
                </a:lnTo>
                <a:lnTo>
                  <a:pt x="708291" y="2931617"/>
                </a:lnTo>
                <a:lnTo>
                  <a:pt x="748258" y="2936671"/>
                </a:lnTo>
                <a:lnTo>
                  <a:pt x="780783" y="2963722"/>
                </a:lnTo>
                <a:lnTo>
                  <a:pt x="785609" y="2988818"/>
                </a:lnTo>
                <a:lnTo>
                  <a:pt x="785609" y="2849207"/>
                </a:lnTo>
                <a:lnTo>
                  <a:pt x="759587" y="2845727"/>
                </a:lnTo>
                <a:lnTo>
                  <a:pt x="717042" y="2844596"/>
                </a:lnTo>
                <a:lnTo>
                  <a:pt x="482968" y="2844596"/>
                </a:lnTo>
                <a:lnTo>
                  <a:pt x="482968" y="3280321"/>
                </a:lnTo>
                <a:lnTo>
                  <a:pt x="597814" y="3280321"/>
                </a:lnTo>
                <a:lnTo>
                  <a:pt x="597814" y="3136557"/>
                </a:lnTo>
                <a:lnTo>
                  <a:pt x="709510" y="3136557"/>
                </a:lnTo>
                <a:lnTo>
                  <a:pt x="755332" y="3135503"/>
                </a:lnTo>
                <a:lnTo>
                  <a:pt x="797712" y="3129953"/>
                </a:lnTo>
                <a:lnTo>
                  <a:pt x="835761" y="3116338"/>
                </a:lnTo>
                <a:lnTo>
                  <a:pt x="868616" y="3091103"/>
                </a:lnTo>
                <a:lnTo>
                  <a:pt x="892708" y="3051733"/>
                </a:lnTo>
                <a:lnTo>
                  <a:pt x="902766" y="3014014"/>
                </a:lnTo>
                <a:lnTo>
                  <a:pt x="904201" y="2987713"/>
                </a:lnTo>
                <a:close/>
              </a:path>
              <a:path w="5560695" h="4817110">
                <a:moveTo>
                  <a:pt x="1016482" y="4287507"/>
                </a:moveTo>
                <a:lnTo>
                  <a:pt x="901077" y="4287507"/>
                </a:lnTo>
                <a:lnTo>
                  <a:pt x="685571" y="4579417"/>
                </a:lnTo>
                <a:lnTo>
                  <a:pt x="685571" y="4287507"/>
                </a:lnTo>
                <a:lnTo>
                  <a:pt x="570738" y="4287507"/>
                </a:lnTo>
                <a:lnTo>
                  <a:pt x="570738" y="4723257"/>
                </a:lnTo>
                <a:lnTo>
                  <a:pt x="687019" y="4723257"/>
                </a:lnTo>
                <a:lnTo>
                  <a:pt x="901712" y="4428782"/>
                </a:lnTo>
                <a:lnTo>
                  <a:pt x="901712" y="4723257"/>
                </a:lnTo>
                <a:lnTo>
                  <a:pt x="1016482" y="4723257"/>
                </a:lnTo>
                <a:lnTo>
                  <a:pt x="1016482" y="4287507"/>
                </a:lnTo>
                <a:close/>
              </a:path>
              <a:path w="5560695" h="4817110">
                <a:moveTo>
                  <a:pt x="1118489" y="3783812"/>
                </a:moveTo>
                <a:lnTo>
                  <a:pt x="1116012" y="3743541"/>
                </a:lnTo>
                <a:lnTo>
                  <a:pt x="1106170" y="3700881"/>
                </a:lnTo>
                <a:lnTo>
                  <a:pt x="1085303" y="3657955"/>
                </a:lnTo>
                <a:lnTo>
                  <a:pt x="1049807" y="3616985"/>
                </a:lnTo>
                <a:lnTo>
                  <a:pt x="993178" y="3581247"/>
                </a:lnTo>
                <a:lnTo>
                  <a:pt x="993178" y="3783812"/>
                </a:lnTo>
                <a:lnTo>
                  <a:pt x="992022" y="3806456"/>
                </a:lnTo>
                <a:lnTo>
                  <a:pt x="974737" y="3864800"/>
                </a:lnTo>
                <a:lnTo>
                  <a:pt x="929868" y="3910965"/>
                </a:lnTo>
                <a:lnTo>
                  <a:pt x="881329" y="3925849"/>
                </a:lnTo>
                <a:lnTo>
                  <a:pt x="858354" y="3926992"/>
                </a:lnTo>
                <a:lnTo>
                  <a:pt x="835380" y="3925849"/>
                </a:lnTo>
                <a:lnTo>
                  <a:pt x="786841" y="3910965"/>
                </a:lnTo>
                <a:lnTo>
                  <a:pt x="741972" y="3864775"/>
                </a:lnTo>
                <a:lnTo>
                  <a:pt x="724687" y="3806367"/>
                </a:lnTo>
                <a:lnTo>
                  <a:pt x="723531" y="3783812"/>
                </a:lnTo>
                <a:lnTo>
                  <a:pt x="724738" y="3761308"/>
                </a:lnTo>
                <a:lnTo>
                  <a:pt x="742238" y="3702888"/>
                </a:lnTo>
                <a:lnTo>
                  <a:pt x="787082" y="3656673"/>
                </a:lnTo>
                <a:lnTo>
                  <a:pt x="835418" y="3641826"/>
                </a:lnTo>
                <a:lnTo>
                  <a:pt x="858354" y="3640696"/>
                </a:lnTo>
                <a:lnTo>
                  <a:pt x="881329" y="3641826"/>
                </a:lnTo>
                <a:lnTo>
                  <a:pt x="929868" y="3656673"/>
                </a:lnTo>
                <a:lnTo>
                  <a:pt x="974750" y="3702926"/>
                </a:lnTo>
                <a:lnTo>
                  <a:pt x="992022" y="3761206"/>
                </a:lnTo>
                <a:lnTo>
                  <a:pt x="993178" y="3783812"/>
                </a:lnTo>
                <a:lnTo>
                  <a:pt x="993178" y="3581247"/>
                </a:lnTo>
                <a:lnTo>
                  <a:pt x="979385" y="3574313"/>
                </a:lnTo>
                <a:lnTo>
                  <a:pt x="926172" y="3559352"/>
                </a:lnTo>
                <a:lnTo>
                  <a:pt x="858875" y="3553549"/>
                </a:lnTo>
                <a:lnTo>
                  <a:pt x="791616" y="3559352"/>
                </a:lnTo>
                <a:lnTo>
                  <a:pt x="738428" y="3574313"/>
                </a:lnTo>
                <a:lnTo>
                  <a:pt x="697738" y="3594760"/>
                </a:lnTo>
                <a:lnTo>
                  <a:pt x="632345" y="3657854"/>
                </a:lnTo>
                <a:lnTo>
                  <a:pt x="611416" y="3700792"/>
                </a:lnTo>
                <a:lnTo>
                  <a:pt x="601560" y="3743566"/>
                </a:lnTo>
                <a:lnTo>
                  <a:pt x="599084" y="3783812"/>
                </a:lnTo>
                <a:lnTo>
                  <a:pt x="601548" y="3824097"/>
                </a:lnTo>
                <a:lnTo>
                  <a:pt x="611378" y="3866807"/>
                </a:lnTo>
                <a:lnTo>
                  <a:pt x="632218" y="3909745"/>
                </a:lnTo>
                <a:lnTo>
                  <a:pt x="667715" y="3950703"/>
                </a:lnTo>
                <a:lnTo>
                  <a:pt x="738124" y="3993375"/>
                </a:lnTo>
                <a:lnTo>
                  <a:pt x="791324" y="4008336"/>
                </a:lnTo>
                <a:lnTo>
                  <a:pt x="858647" y="4014139"/>
                </a:lnTo>
                <a:lnTo>
                  <a:pt x="925957" y="4008336"/>
                </a:lnTo>
                <a:lnTo>
                  <a:pt x="979144" y="3993375"/>
                </a:lnTo>
                <a:lnTo>
                  <a:pt x="1019822" y="3972941"/>
                </a:lnTo>
                <a:lnTo>
                  <a:pt x="1049578" y="3950703"/>
                </a:lnTo>
                <a:lnTo>
                  <a:pt x="1070127" y="3926992"/>
                </a:lnTo>
                <a:lnTo>
                  <a:pt x="1085088" y="3909745"/>
                </a:lnTo>
                <a:lnTo>
                  <a:pt x="1106030" y="3866807"/>
                </a:lnTo>
                <a:lnTo>
                  <a:pt x="1115974" y="3824097"/>
                </a:lnTo>
                <a:lnTo>
                  <a:pt x="1118489" y="3783812"/>
                </a:lnTo>
                <a:close/>
              </a:path>
              <a:path w="5560695" h="4817110">
                <a:moveTo>
                  <a:pt x="1356601" y="2844596"/>
                </a:moveTo>
                <a:lnTo>
                  <a:pt x="1241717" y="2844596"/>
                </a:lnTo>
                <a:lnTo>
                  <a:pt x="1163701" y="3062490"/>
                </a:lnTo>
                <a:lnTo>
                  <a:pt x="1041400" y="2844596"/>
                </a:lnTo>
                <a:lnTo>
                  <a:pt x="910463" y="2844596"/>
                </a:lnTo>
                <a:lnTo>
                  <a:pt x="1107592" y="3175647"/>
                </a:lnTo>
                <a:lnTo>
                  <a:pt x="1099337" y="3187662"/>
                </a:lnTo>
                <a:lnTo>
                  <a:pt x="1089723" y="3195307"/>
                </a:lnTo>
                <a:lnTo>
                  <a:pt x="1077671" y="3199346"/>
                </a:lnTo>
                <a:lnTo>
                  <a:pt x="1062037" y="3200514"/>
                </a:lnTo>
                <a:lnTo>
                  <a:pt x="985291" y="3200514"/>
                </a:lnTo>
                <a:lnTo>
                  <a:pt x="985291" y="3280206"/>
                </a:lnTo>
                <a:lnTo>
                  <a:pt x="1096759" y="3280206"/>
                </a:lnTo>
                <a:lnTo>
                  <a:pt x="1132420" y="3274326"/>
                </a:lnTo>
                <a:lnTo>
                  <a:pt x="1161453" y="3256013"/>
                </a:lnTo>
                <a:lnTo>
                  <a:pt x="1186383" y="3224288"/>
                </a:lnTo>
                <a:lnTo>
                  <a:pt x="1209725" y="3178137"/>
                </a:lnTo>
                <a:lnTo>
                  <a:pt x="1356601" y="2844596"/>
                </a:lnTo>
                <a:close/>
              </a:path>
              <a:path w="5560695" h="4817110">
                <a:moveTo>
                  <a:pt x="1619872" y="4633595"/>
                </a:moveTo>
                <a:lnTo>
                  <a:pt x="1544980" y="4633595"/>
                </a:lnTo>
                <a:lnTo>
                  <a:pt x="1544980" y="4287151"/>
                </a:lnTo>
                <a:lnTo>
                  <a:pt x="1430223" y="4287151"/>
                </a:lnTo>
                <a:lnTo>
                  <a:pt x="1430223" y="4633595"/>
                </a:lnTo>
                <a:lnTo>
                  <a:pt x="1227289" y="4633938"/>
                </a:lnTo>
                <a:lnTo>
                  <a:pt x="1227289" y="4287507"/>
                </a:lnTo>
                <a:lnTo>
                  <a:pt x="1112469" y="4287507"/>
                </a:lnTo>
                <a:lnTo>
                  <a:pt x="1112469" y="4723257"/>
                </a:lnTo>
                <a:lnTo>
                  <a:pt x="1513166" y="4723257"/>
                </a:lnTo>
                <a:lnTo>
                  <a:pt x="1513166" y="4816653"/>
                </a:lnTo>
                <a:lnTo>
                  <a:pt x="1613611" y="4816653"/>
                </a:lnTo>
                <a:lnTo>
                  <a:pt x="1619872" y="4633595"/>
                </a:lnTo>
                <a:close/>
              </a:path>
              <a:path w="5560695" h="4817110">
                <a:moveTo>
                  <a:pt x="1622361" y="3864775"/>
                </a:moveTo>
                <a:lnTo>
                  <a:pt x="1616443" y="3819220"/>
                </a:lnTo>
                <a:lnTo>
                  <a:pt x="1589963" y="3773868"/>
                </a:lnTo>
                <a:lnTo>
                  <a:pt x="1525955" y="3741051"/>
                </a:lnTo>
                <a:lnTo>
                  <a:pt x="1498955" y="3737406"/>
                </a:lnTo>
                <a:lnTo>
                  <a:pt x="1498955" y="3867264"/>
                </a:lnTo>
                <a:lnTo>
                  <a:pt x="1498333" y="3877348"/>
                </a:lnTo>
                <a:lnTo>
                  <a:pt x="1470583" y="3913708"/>
                </a:lnTo>
                <a:lnTo>
                  <a:pt x="1417066" y="3920807"/>
                </a:lnTo>
                <a:lnTo>
                  <a:pt x="1307909" y="3920807"/>
                </a:lnTo>
                <a:lnTo>
                  <a:pt x="1307909" y="3816197"/>
                </a:lnTo>
                <a:lnTo>
                  <a:pt x="1416596" y="3816197"/>
                </a:lnTo>
                <a:lnTo>
                  <a:pt x="1470837" y="3822789"/>
                </a:lnTo>
                <a:lnTo>
                  <a:pt x="1498447" y="3857218"/>
                </a:lnTo>
                <a:lnTo>
                  <a:pt x="1498955" y="3867264"/>
                </a:lnTo>
                <a:lnTo>
                  <a:pt x="1498955" y="3737406"/>
                </a:lnTo>
                <a:lnTo>
                  <a:pt x="1490408" y="3736251"/>
                </a:lnTo>
                <a:lnTo>
                  <a:pt x="1456410" y="3735298"/>
                </a:lnTo>
                <a:lnTo>
                  <a:pt x="1307909" y="3735298"/>
                </a:lnTo>
                <a:lnTo>
                  <a:pt x="1307909" y="3653129"/>
                </a:lnTo>
                <a:lnTo>
                  <a:pt x="1592973" y="3653129"/>
                </a:lnTo>
                <a:lnTo>
                  <a:pt x="1592973" y="3565931"/>
                </a:lnTo>
                <a:lnTo>
                  <a:pt x="1193038" y="3565931"/>
                </a:lnTo>
                <a:lnTo>
                  <a:pt x="1193038" y="4001706"/>
                </a:lnTo>
                <a:lnTo>
                  <a:pt x="1438275" y="4001706"/>
                </a:lnTo>
                <a:lnTo>
                  <a:pt x="1477949" y="4000868"/>
                </a:lnTo>
                <a:lnTo>
                  <a:pt x="1516989" y="3996347"/>
                </a:lnTo>
                <a:lnTo>
                  <a:pt x="1584921" y="3964355"/>
                </a:lnTo>
                <a:lnTo>
                  <a:pt x="1612811" y="3920807"/>
                </a:lnTo>
                <a:lnTo>
                  <a:pt x="1615579" y="3914546"/>
                </a:lnTo>
                <a:lnTo>
                  <a:pt x="1620989" y="3888714"/>
                </a:lnTo>
                <a:lnTo>
                  <a:pt x="1622361" y="3864775"/>
                </a:lnTo>
                <a:close/>
              </a:path>
              <a:path w="5560695" h="4817110">
                <a:moveTo>
                  <a:pt x="1869465" y="3192996"/>
                </a:moveTo>
                <a:lnTo>
                  <a:pt x="1795157" y="3193173"/>
                </a:lnTo>
                <a:lnTo>
                  <a:pt x="1795157" y="2931617"/>
                </a:lnTo>
                <a:lnTo>
                  <a:pt x="1795157" y="2844596"/>
                </a:lnTo>
                <a:lnTo>
                  <a:pt x="1680387" y="2844596"/>
                </a:lnTo>
                <a:lnTo>
                  <a:pt x="1680387" y="2931617"/>
                </a:lnTo>
                <a:lnTo>
                  <a:pt x="1680387" y="3192996"/>
                </a:lnTo>
                <a:lnTo>
                  <a:pt x="1480705" y="3192996"/>
                </a:lnTo>
                <a:lnTo>
                  <a:pt x="1495132" y="3166465"/>
                </a:lnTo>
                <a:lnTo>
                  <a:pt x="1508556" y="3137484"/>
                </a:lnTo>
                <a:lnTo>
                  <a:pt x="1527543" y="3079140"/>
                </a:lnTo>
                <a:lnTo>
                  <a:pt x="1534718" y="3022054"/>
                </a:lnTo>
                <a:lnTo>
                  <a:pt x="1537512" y="2964586"/>
                </a:lnTo>
                <a:lnTo>
                  <a:pt x="1537512" y="2931617"/>
                </a:lnTo>
                <a:lnTo>
                  <a:pt x="1680387" y="2931617"/>
                </a:lnTo>
                <a:lnTo>
                  <a:pt x="1680387" y="2844596"/>
                </a:lnTo>
                <a:lnTo>
                  <a:pt x="1432648" y="2844596"/>
                </a:lnTo>
                <a:lnTo>
                  <a:pt x="1432674" y="2970428"/>
                </a:lnTo>
                <a:lnTo>
                  <a:pt x="1431544" y="3002686"/>
                </a:lnTo>
                <a:lnTo>
                  <a:pt x="1418742" y="3077235"/>
                </a:lnTo>
                <a:lnTo>
                  <a:pt x="1397254" y="3136455"/>
                </a:lnTo>
                <a:lnTo>
                  <a:pt x="1369415" y="3192996"/>
                </a:lnTo>
                <a:lnTo>
                  <a:pt x="1305255" y="3192996"/>
                </a:lnTo>
                <a:lnTo>
                  <a:pt x="1312202" y="3373590"/>
                </a:lnTo>
                <a:lnTo>
                  <a:pt x="1407731" y="3373590"/>
                </a:lnTo>
                <a:lnTo>
                  <a:pt x="1407731" y="3280206"/>
                </a:lnTo>
                <a:lnTo>
                  <a:pt x="1767103" y="3280206"/>
                </a:lnTo>
                <a:lnTo>
                  <a:pt x="1767103" y="3373590"/>
                </a:lnTo>
                <a:lnTo>
                  <a:pt x="1863255" y="3373590"/>
                </a:lnTo>
                <a:lnTo>
                  <a:pt x="1866468" y="3280206"/>
                </a:lnTo>
                <a:lnTo>
                  <a:pt x="1869452" y="3193173"/>
                </a:lnTo>
                <a:lnTo>
                  <a:pt x="1869465" y="3192996"/>
                </a:lnTo>
                <a:close/>
              </a:path>
              <a:path w="5560695" h="4817110">
                <a:moveTo>
                  <a:pt x="2123402" y="3565931"/>
                </a:moveTo>
                <a:lnTo>
                  <a:pt x="1753362" y="3565931"/>
                </a:lnTo>
                <a:lnTo>
                  <a:pt x="1752612" y="3758501"/>
                </a:lnTo>
                <a:lnTo>
                  <a:pt x="1750441" y="3807409"/>
                </a:lnTo>
                <a:lnTo>
                  <a:pt x="1746415" y="3850513"/>
                </a:lnTo>
                <a:lnTo>
                  <a:pt x="1734807" y="3888651"/>
                </a:lnTo>
                <a:lnTo>
                  <a:pt x="1702054" y="3916019"/>
                </a:lnTo>
                <a:lnTo>
                  <a:pt x="1671574" y="3918902"/>
                </a:lnTo>
                <a:lnTo>
                  <a:pt x="1656676" y="3916476"/>
                </a:lnTo>
                <a:lnTo>
                  <a:pt x="1656626" y="4000500"/>
                </a:lnTo>
                <a:lnTo>
                  <a:pt x="1669224" y="4003179"/>
                </a:lnTo>
                <a:lnTo>
                  <a:pt x="1694840" y="4005961"/>
                </a:lnTo>
                <a:lnTo>
                  <a:pt x="1730717" y="4005288"/>
                </a:lnTo>
                <a:lnTo>
                  <a:pt x="1781302" y="3991876"/>
                </a:lnTo>
                <a:lnTo>
                  <a:pt x="1825459" y="3951694"/>
                </a:lnTo>
                <a:lnTo>
                  <a:pt x="1845665" y="3899497"/>
                </a:lnTo>
                <a:lnTo>
                  <a:pt x="1853018" y="3842004"/>
                </a:lnTo>
                <a:lnTo>
                  <a:pt x="1856498" y="3782542"/>
                </a:lnTo>
                <a:lnTo>
                  <a:pt x="1857641" y="3653129"/>
                </a:lnTo>
                <a:lnTo>
                  <a:pt x="2008403" y="3653129"/>
                </a:lnTo>
                <a:lnTo>
                  <a:pt x="2008403" y="4001706"/>
                </a:lnTo>
                <a:lnTo>
                  <a:pt x="2123402" y="4001706"/>
                </a:lnTo>
                <a:lnTo>
                  <a:pt x="2123402" y="3565931"/>
                </a:lnTo>
                <a:close/>
              </a:path>
              <a:path w="5560695" h="4817110">
                <a:moveTo>
                  <a:pt x="2139048" y="4723257"/>
                </a:moveTo>
                <a:lnTo>
                  <a:pt x="2099271" y="4634839"/>
                </a:lnTo>
                <a:lnTo>
                  <a:pt x="2065667" y="4560151"/>
                </a:lnTo>
                <a:lnTo>
                  <a:pt x="1992299" y="4397045"/>
                </a:lnTo>
                <a:lnTo>
                  <a:pt x="1953679" y="4311218"/>
                </a:lnTo>
                <a:lnTo>
                  <a:pt x="1953679" y="4560151"/>
                </a:lnTo>
                <a:lnTo>
                  <a:pt x="1820189" y="4560151"/>
                </a:lnTo>
                <a:lnTo>
                  <a:pt x="1886267" y="4397045"/>
                </a:lnTo>
                <a:lnTo>
                  <a:pt x="1953679" y="4560151"/>
                </a:lnTo>
                <a:lnTo>
                  <a:pt x="1953679" y="4311218"/>
                </a:lnTo>
                <a:lnTo>
                  <a:pt x="1943011" y="4287507"/>
                </a:lnTo>
                <a:lnTo>
                  <a:pt x="1830108" y="4287507"/>
                </a:lnTo>
                <a:lnTo>
                  <a:pt x="1634185" y="4723257"/>
                </a:lnTo>
                <a:lnTo>
                  <a:pt x="1753997" y="4723257"/>
                </a:lnTo>
                <a:lnTo>
                  <a:pt x="1792020" y="4634839"/>
                </a:lnTo>
                <a:lnTo>
                  <a:pt x="1981098" y="4634839"/>
                </a:lnTo>
                <a:lnTo>
                  <a:pt x="2019236" y="4723257"/>
                </a:lnTo>
                <a:lnTo>
                  <a:pt x="2139048" y="4723257"/>
                </a:lnTo>
                <a:close/>
              </a:path>
              <a:path w="5560695" h="4817110">
                <a:moveTo>
                  <a:pt x="2423350" y="3062363"/>
                </a:moveTo>
                <a:lnTo>
                  <a:pt x="2420886" y="3022104"/>
                </a:lnTo>
                <a:lnTo>
                  <a:pt x="2411057" y="2979382"/>
                </a:lnTo>
                <a:lnTo>
                  <a:pt x="2390216" y="2936430"/>
                </a:lnTo>
                <a:lnTo>
                  <a:pt x="2354732" y="2895485"/>
                </a:lnTo>
                <a:lnTo>
                  <a:pt x="2298789" y="2860040"/>
                </a:lnTo>
                <a:lnTo>
                  <a:pt x="2298789" y="3062363"/>
                </a:lnTo>
                <a:lnTo>
                  <a:pt x="2297633" y="3085007"/>
                </a:lnTo>
                <a:lnTo>
                  <a:pt x="2280348" y="3143326"/>
                </a:lnTo>
                <a:lnTo>
                  <a:pt x="2235479" y="3189490"/>
                </a:lnTo>
                <a:lnTo>
                  <a:pt x="2186927" y="3204349"/>
                </a:lnTo>
                <a:lnTo>
                  <a:pt x="2163965" y="3205492"/>
                </a:lnTo>
                <a:lnTo>
                  <a:pt x="2140991" y="3204349"/>
                </a:lnTo>
                <a:lnTo>
                  <a:pt x="2092452" y="3189490"/>
                </a:lnTo>
                <a:lnTo>
                  <a:pt x="2047582" y="3143326"/>
                </a:lnTo>
                <a:lnTo>
                  <a:pt x="2030298" y="3084982"/>
                </a:lnTo>
                <a:lnTo>
                  <a:pt x="2029142" y="3062363"/>
                </a:lnTo>
                <a:lnTo>
                  <a:pt x="2030298" y="3039694"/>
                </a:lnTo>
                <a:lnTo>
                  <a:pt x="2047582" y="2981325"/>
                </a:lnTo>
                <a:lnTo>
                  <a:pt x="2092452" y="2935135"/>
                </a:lnTo>
                <a:lnTo>
                  <a:pt x="2140991" y="2920263"/>
                </a:lnTo>
                <a:lnTo>
                  <a:pt x="2163965" y="2919133"/>
                </a:lnTo>
                <a:lnTo>
                  <a:pt x="2186927" y="2920263"/>
                </a:lnTo>
                <a:lnTo>
                  <a:pt x="2235479" y="2935135"/>
                </a:lnTo>
                <a:lnTo>
                  <a:pt x="2280348" y="2981337"/>
                </a:lnTo>
                <a:lnTo>
                  <a:pt x="2297633" y="3039745"/>
                </a:lnTo>
                <a:lnTo>
                  <a:pt x="2298789" y="3062363"/>
                </a:lnTo>
                <a:lnTo>
                  <a:pt x="2298789" y="2860040"/>
                </a:lnTo>
                <a:lnTo>
                  <a:pt x="2284323" y="2852763"/>
                </a:lnTo>
                <a:lnTo>
                  <a:pt x="2231110" y="2837789"/>
                </a:lnTo>
                <a:lnTo>
                  <a:pt x="2163800" y="2831985"/>
                </a:lnTo>
                <a:lnTo>
                  <a:pt x="2096490" y="2837789"/>
                </a:lnTo>
                <a:lnTo>
                  <a:pt x="2043303" y="2852763"/>
                </a:lnTo>
                <a:lnTo>
                  <a:pt x="2002637" y="2873210"/>
                </a:lnTo>
                <a:lnTo>
                  <a:pt x="1937423" y="2936443"/>
                </a:lnTo>
                <a:lnTo>
                  <a:pt x="1916557" y="2979407"/>
                </a:lnTo>
                <a:lnTo>
                  <a:pt x="1906714" y="3022130"/>
                </a:lnTo>
                <a:lnTo>
                  <a:pt x="1904238" y="3062363"/>
                </a:lnTo>
                <a:lnTo>
                  <a:pt x="1906739" y="3102660"/>
                </a:lnTo>
                <a:lnTo>
                  <a:pt x="1916658" y="3145409"/>
                </a:lnTo>
                <a:lnTo>
                  <a:pt x="1937550" y="3188335"/>
                </a:lnTo>
                <a:lnTo>
                  <a:pt x="1973046" y="3229140"/>
                </a:lnTo>
                <a:lnTo>
                  <a:pt x="2043468" y="3271888"/>
                </a:lnTo>
                <a:lnTo>
                  <a:pt x="2096681" y="3286836"/>
                </a:lnTo>
                <a:lnTo>
                  <a:pt x="2163965" y="3292640"/>
                </a:lnTo>
                <a:lnTo>
                  <a:pt x="2231263" y="3286836"/>
                </a:lnTo>
                <a:lnTo>
                  <a:pt x="2284450" y="3271888"/>
                </a:lnTo>
                <a:lnTo>
                  <a:pt x="2325141" y="3251428"/>
                </a:lnTo>
                <a:lnTo>
                  <a:pt x="2375446" y="3205492"/>
                </a:lnTo>
                <a:lnTo>
                  <a:pt x="2411133" y="3145383"/>
                </a:lnTo>
                <a:lnTo>
                  <a:pt x="2420912" y="3102635"/>
                </a:lnTo>
                <a:lnTo>
                  <a:pt x="2423350" y="3062363"/>
                </a:lnTo>
                <a:close/>
              </a:path>
              <a:path w="5560695" h="4817110">
                <a:moveTo>
                  <a:pt x="2624429" y="3914914"/>
                </a:moveTo>
                <a:lnTo>
                  <a:pt x="2334323" y="3914914"/>
                </a:lnTo>
                <a:lnTo>
                  <a:pt x="2334323" y="3821519"/>
                </a:lnTo>
                <a:lnTo>
                  <a:pt x="2573947" y="3821519"/>
                </a:lnTo>
                <a:lnTo>
                  <a:pt x="2573947" y="3739007"/>
                </a:lnTo>
                <a:lnTo>
                  <a:pt x="2334323" y="3739007"/>
                </a:lnTo>
                <a:lnTo>
                  <a:pt x="2334323" y="3653129"/>
                </a:lnTo>
                <a:lnTo>
                  <a:pt x="2617533" y="3653129"/>
                </a:lnTo>
                <a:lnTo>
                  <a:pt x="2617533" y="3565931"/>
                </a:lnTo>
                <a:lnTo>
                  <a:pt x="2219439" y="3565931"/>
                </a:lnTo>
                <a:lnTo>
                  <a:pt x="2219439" y="4001706"/>
                </a:lnTo>
                <a:lnTo>
                  <a:pt x="2624429" y="4001706"/>
                </a:lnTo>
                <a:lnTo>
                  <a:pt x="2624429" y="3914914"/>
                </a:lnTo>
                <a:close/>
              </a:path>
              <a:path w="5560695" h="4817110">
                <a:moveTo>
                  <a:pt x="2752991" y="4287418"/>
                </a:moveTo>
                <a:lnTo>
                  <a:pt x="2324938" y="4287418"/>
                </a:lnTo>
                <a:lnTo>
                  <a:pt x="2324938" y="4374947"/>
                </a:lnTo>
                <a:lnTo>
                  <a:pt x="2324938" y="4723777"/>
                </a:lnTo>
                <a:lnTo>
                  <a:pt x="2439759" y="4723777"/>
                </a:lnTo>
                <a:lnTo>
                  <a:pt x="2439759" y="4374947"/>
                </a:lnTo>
                <a:lnTo>
                  <a:pt x="2638171" y="4374947"/>
                </a:lnTo>
                <a:lnTo>
                  <a:pt x="2638171" y="4723777"/>
                </a:lnTo>
                <a:lnTo>
                  <a:pt x="2752991" y="4723777"/>
                </a:lnTo>
                <a:lnTo>
                  <a:pt x="2752991" y="4374947"/>
                </a:lnTo>
                <a:lnTo>
                  <a:pt x="2752991" y="4287418"/>
                </a:lnTo>
                <a:close/>
              </a:path>
              <a:path w="5560695" h="4817110">
                <a:moveTo>
                  <a:pt x="2933255" y="3160738"/>
                </a:moveTo>
                <a:lnTo>
                  <a:pt x="2932328" y="3143224"/>
                </a:lnTo>
                <a:lnTo>
                  <a:pt x="2928543" y="3124174"/>
                </a:lnTo>
                <a:lnTo>
                  <a:pt x="2920415" y="3104883"/>
                </a:lnTo>
                <a:lnTo>
                  <a:pt x="2913811" y="3096260"/>
                </a:lnTo>
                <a:lnTo>
                  <a:pt x="2906471" y="3086658"/>
                </a:lnTo>
                <a:lnTo>
                  <a:pt x="2889173" y="3073235"/>
                </a:lnTo>
                <a:lnTo>
                  <a:pt x="2868384" y="3062986"/>
                </a:lnTo>
                <a:lnTo>
                  <a:pt x="2846044" y="3056013"/>
                </a:lnTo>
                <a:lnTo>
                  <a:pt x="2824111" y="3052419"/>
                </a:lnTo>
                <a:lnTo>
                  <a:pt x="2824111" y="3049994"/>
                </a:lnTo>
                <a:lnTo>
                  <a:pt x="2865628" y="3036544"/>
                </a:lnTo>
                <a:lnTo>
                  <a:pt x="2895765" y="3008439"/>
                </a:lnTo>
                <a:lnTo>
                  <a:pt x="2910179" y="2954756"/>
                </a:lnTo>
                <a:lnTo>
                  <a:pt x="2906039" y="2926067"/>
                </a:lnTo>
                <a:lnTo>
                  <a:pt x="2878620" y="2875826"/>
                </a:lnTo>
                <a:lnTo>
                  <a:pt x="2842691" y="2854820"/>
                </a:lnTo>
                <a:lnTo>
                  <a:pt x="2809798" y="2847708"/>
                </a:lnTo>
                <a:lnTo>
                  <a:pt x="2809798" y="3147834"/>
                </a:lnTo>
                <a:lnTo>
                  <a:pt x="2808795" y="3160369"/>
                </a:lnTo>
                <a:lnTo>
                  <a:pt x="2784094" y="3192170"/>
                </a:lnTo>
                <a:lnTo>
                  <a:pt x="2735491" y="3199536"/>
                </a:lnTo>
                <a:lnTo>
                  <a:pt x="2613177" y="3199536"/>
                </a:lnTo>
                <a:lnTo>
                  <a:pt x="2613177" y="3096260"/>
                </a:lnTo>
                <a:lnTo>
                  <a:pt x="2733573" y="3096260"/>
                </a:lnTo>
                <a:lnTo>
                  <a:pt x="2774835" y="3100400"/>
                </a:lnTo>
                <a:lnTo>
                  <a:pt x="2808884" y="3135287"/>
                </a:lnTo>
                <a:lnTo>
                  <a:pt x="2809798" y="3147834"/>
                </a:lnTo>
                <a:lnTo>
                  <a:pt x="2809798" y="2847708"/>
                </a:lnTo>
                <a:lnTo>
                  <a:pt x="2792285" y="2846082"/>
                </a:lnTo>
                <a:lnTo>
                  <a:pt x="2792285" y="2970072"/>
                </a:lnTo>
                <a:lnTo>
                  <a:pt x="2791701" y="2979763"/>
                </a:lnTo>
                <a:lnTo>
                  <a:pt x="2766263" y="3011754"/>
                </a:lnTo>
                <a:lnTo>
                  <a:pt x="2716187" y="3017786"/>
                </a:lnTo>
                <a:lnTo>
                  <a:pt x="2613177" y="3017786"/>
                </a:lnTo>
                <a:lnTo>
                  <a:pt x="2613177" y="2926067"/>
                </a:lnTo>
                <a:lnTo>
                  <a:pt x="2722448" y="2926067"/>
                </a:lnTo>
                <a:lnTo>
                  <a:pt x="2763901" y="2930296"/>
                </a:lnTo>
                <a:lnTo>
                  <a:pt x="2791345" y="2959951"/>
                </a:lnTo>
                <a:lnTo>
                  <a:pt x="2792285" y="2970072"/>
                </a:lnTo>
                <a:lnTo>
                  <a:pt x="2792285" y="2846082"/>
                </a:lnTo>
                <a:lnTo>
                  <a:pt x="2782938" y="2845206"/>
                </a:lnTo>
                <a:lnTo>
                  <a:pt x="2750502" y="2844596"/>
                </a:lnTo>
                <a:lnTo>
                  <a:pt x="2498356" y="2844596"/>
                </a:lnTo>
                <a:lnTo>
                  <a:pt x="2498356" y="3280257"/>
                </a:lnTo>
                <a:lnTo>
                  <a:pt x="2754960" y="3280257"/>
                </a:lnTo>
                <a:lnTo>
                  <a:pt x="2832773" y="3275050"/>
                </a:lnTo>
                <a:lnTo>
                  <a:pt x="2870238" y="3264763"/>
                </a:lnTo>
                <a:lnTo>
                  <a:pt x="2913545" y="3231108"/>
                </a:lnTo>
                <a:lnTo>
                  <a:pt x="2930741" y="3188233"/>
                </a:lnTo>
                <a:lnTo>
                  <a:pt x="2933255" y="3160738"/>
                </a:lnTo>
                <a:close/>
              </a:path>
              <a:path w="5560695" h="4817110">
                <a:moveTo>
                  <a:pt x="3149803" y="3867899"/>
                </a:moveTo>
                <a:lnTo>
                  <a:pt x="3030283" y="3867899"/>
                </a:lnTo>
                <a:lnTo>
                  <a:pt x="3012097" y="3897719"/>
                </a:lnTo>
                <a:lnTo>
                  <a:pt x="2985452" y="3915981"/>
                </a:lnTo>
                <a:lnTo>
                  <a:pt x="2954236" y="3925125"/>
                </a:lnTo>
                <a:lnTo>
                  <a:pt x="2922359" y="3927627"/>
                </a:lnTo>
                <a:lnTo>
                  <a:pt x="2873540" y="3921302"/>
                </a:lnTo>
                <a:lnTo>
                  <a:pt x="2836430" y="3902964"/>
                </a:lnTo>
                <a:lnTo>
                  <a:pt x="2810548" y="3873601"/>
                </a:lnTo>
                <a:lnTo>
                  <a:pt x="2795384" y="3834193"/>
                </a:lnTo>
                <a:lnTo>
                  <a:pt x="2790431" y="3785730"/>
                </a:lnTo>
                <a:lnTo>
                  <a:pt x="2795193" y="3737470"/>
                </a:lnTo>
                <a:lnTo>
                  <a:pt x="2809697" y="3697503"/>
                </a:lnTo>
                <a:lnTo>
                  <a:pt x="2834233" y="3667226"/>
                </a:lnTo>
                <a:lnTo>
                  <a:pt x="2869095" y="3648037"/>
                </a:lnTo>
                <a:lnTo>
                  <a:pt x="2914586" y="3641331"/>
                </a:lnTo>
                <a:lnTo>
                  <a:pt x="2947060" y="3644087"/>
                </a:lnTo>
                <a:lnTo>
                  <a:pt x="2980093" y="3653599"/>
                </a:lnTo>
                <a:lnTo>
                  <a:pt x="3008452" y="3671747"/>
                </a:lnTo>
                <a:lnTo>
                  <a:pt x="3026867" y="3700437"/>
                </a:lnTo>
                <a:lnTo>
                  <a:pt x="3146679" y="3700437"/>
                </a:lnTo>
                <a:lnTo>
                  <a:pt x="3133598" y="3654285"/>
                </a:lnTo>
                <a:lnTo>
                  <a:pt x="3109925" y="3618598"/>
                </a:lnTo>
                <a:lnTo>
                  <a:pt x="3078111" y="3592131"/>
                </a:lnTo>
                <a:lnTo>
                  <a:pt x="3040646" y="3573678"/>
                </a:lnTo>
                <a:lnTo>
                  <a:pt x="2999981" y="3562007"/>
                </a:lnTo>
                <a:lnTo>
                  <a:pt x="2958592" y="3555898"/>
                </a:lnTo>
                <a:lnTo>
                  <a:pt x="2918942" y="3554133"/>
                </a:lnTo>
                <a:lnTo>
                  <a:pt x="2869133" y="3557028"/>
                </a:lnTo>
                <a:lnTo>
                  <a:pt x="2824010" y="3565741"/>
                </a:lnTo>
                <a:lnTo>
                  <a:pt x="2783878" y="3580257"/>
                </a:lnTo>
                <a:lnTo>
                  <a:pt x="2749054" y="3600564"/>
                </a:lnTo>
                <a:lnTo>
                  <a:pt x="2719844" y="3626662"/>
                </a:lnTo>
                <a:lnTo>
                  <a:pt x="2696578" y="3658552"/>
                </a:lnTo>
                <a:lnTo>
                  <a:pt x="2679573" y="3696208"/>
                </a:lnTo>
                <a:lnTo>
                  <a:pt x="2669133" y="3739642"/>
                </a:lnTo>
                <a:lnTo>
                  <a:pt x="2665577" y="3788854"/>
                </a:lnTo>
                <a:lnTo>
                  <a:pt x="2669362" y="3839222"/>
                </a:lnTo>
                <a:lnTo>
                  <a:pt x="2680424" y="3882631"/>
                </a:lnTo>
                <a:lnTo>
                  <a:pt x="2698305" y="3919359"/>
                </a:lnTo>
                <a:lnTo>
                  <a:pt x="2722575" y="3949674"/>
                </a:lnTo>
                <a:lnTo>
                  <a:pt x="2752775" y="3973855"/>
                </a:lnTo>
                <a:lnTo>
                  <a:pt x="2788462" y="3992168"/>
                </a:lnTo>
                <a:lnTo>
                  <a:pt x="2829191" y="4004919"/>
                </a:lnTo>
                <a:lnTo>
                  <a:pt x="2874505" y="4012361"/>
                </a:lnTo>
                <a:lnTo>
                  <a:pt x="2923984" y="4014774"/>
                </a:lnTo>
                <a:lnTo>
                  <a:pt x="2974124" y="4012196"/>
                </a:lnTo>
                <a:lnTo>
                  <a:pt x="3022523" y="4003256"/>
                </a:lnTo>
                <a:lnTo>
                  <a:pt x="3066732" y="3986161"/>
                </a:lnTo>
                <a:lnTo>
                  <a:pt x="3104311" y="3959098"/>
                </a:lnTo>
                <a:lnTo>
                  <a:pt x="3132823" y="3920286"/>
                </a:lnTo>
                <a:lnTo>
                  <a:pt x="3149803" y="3867899"/>
                </a:lnTo>
                <a:close/>
              </a:path>
              <a:path w="5560695" h="4817110">
                <a:moveTo>
                  <a:pt x="3347631" y="4505337"/>
                </a:moveTo>
                <a:lnTo>
                  <a:pt x="3345142" y="4465091"/>
                </a:lnTo>
                <a:lnTo>
                  <a:pt x="3335274" y="4422394"/>
                </a:lnTo>
                <a:lnTo>
                  <a:pt x="3314420" y="4379480"/>
                </a:lnTo>
                <a:lnTo>
                  <a:pt x="3278949" y="4338574"/>
                </a:lnTo>
                <a:lnTo>
                  <a:pt x="3222841" y="4303026"/>
                </a:lnTo>
                <a:lnTo>
                  <a:pt x="3222841" y="4505337"/>
                </a:lnTo>
                <a:lnTo>
                  <a:pt x="3221685" y="4527994"/>
                </a:lnTo>
                <a:lnTo>
                  <a:pt x="3204400" y="4586338"/>
                </a:lnTo>
                <a:lnTo>
                  <a:pt x="3159556" y="4632541"/>
                </a:lnTo>
                <a:lnTo>
                  <a:pt x="3111004" y="4647425"/>
                </a:lnTo>
                <a:lnTo>
                  <a:pt x="3088017" y="4648555"/>
                </a:lnTo>
                <a:lnTo>
                  <a:pt x="3065043" y="4647425"/>
                </a:lnTo>
                <a:lnTo>
                  <a:pt x="3016516" y="4632541"/>
                </a:lnTo>
                <a:lnTo>
                  <a:pt x="2971660" y="4586338"/>
                </a:lnTo>
                <a:lnTo>
                  <a:pt x="2954401" y="4527969"/>
                </a:lnTo>
                <a:lnTo>
                  <a:pt x="2953258" y="4505337"/>
                </a:lnTo>
                <a:lnTo>
                  <a:pt x="2954401" y="4482693"/>
                </a:lnTo>
                <a:lnTo>
                  <a:pt x="2971673" y="4424375"/>
                </a:lnTo>
                <a:lnTo>
                  <a:pt x="3016516" y="4378210"/>
                </a:lnTo>
                <a:lnTo>
                  <a:pt x="3065043" y="4363339"/>
                </a:lnTo>
                <a:lnTo>
                  <a:pt x="3088017" y="4362196"/>
                </a:lnTo>
                <a:lnTo>
                  <a:pt x="3111004" y="4363339"/>
                </a:lnTo>
                <a:lnTo>
                  <a:pt x="3159556" y="4378210"/>
                </a:lnTo>
                <a:lnTo>
                  <a:pt x="3204400" y="4424388"/>
                </a:lnTo>
                <a:lnTo>
                  <a:pt x="3221685" y="4482719"/>
                </a:lnTo>
                <a:lnTo>
                  <a:pt x="3222841" y="4505337"/>
                </a:lnTo>
                <a:lnTo>
                  <a:pt x="3222841" y="4303026"/>
                </a:lnTo>
                <a:lnTo>
                  <a:pt x="3208502" y="4295800"/>
                </a:lnTo>
                <a:lnTo>
                  <a:pt x="3155302" y="4280840"/>
                </a:lnTo>
                <a:lnTo>
                  <a:pt x="3088017" y="4275023"/>
                </a:lnTo>
                <a:lnTo>
                  <a:pt x="3020720" y="4280840"/>
                </a:lnTo>
                <a:lnTo>
                  <a:pt x="2967507" y="4295800"/>
                </a:lnTo>
                <a:lnTo>
                  <a:pt x="2926816" y="4316273"/>
                </a:lnTo>
                <a:lnTo>
                  <a:pt x="2861614" y="4379493"/>
                </a:lnTo>
                <a:lnTo>
                  <a:pt x="2840774" y="4422419"/>
                </a:lnTo>
                <a:lnTo>
                  <a:pt x="2830931" y="4465117"/>
                </a:lnTo>
                <a:lnTo>
                  <a:pt x="2828455" y="4505337"/>
                </a:lnTo>
                <a:lnTo>
                  <a:pt x="2830931" y="4545596"/>
                </a:lnTo>
                <a:lnTo>
                  <a:pt x="2840774" y="4588294"/>
                </a:lnTo>
                <a:lnTo>
                  <a:pt x="2861614" y="4631233"/>
                </a:lnTo>
                <a:lnTo>
                  <a:pt x="2897086" y="4672190"/>
                </a:lnTo>
                <a:lnTo>
                  <a:pt x="2967494" y="4714799"/>
                </a:lnTo>
                <a:lnTo>
                  <a:pt x="3020695" y="4729861"/>
                </a:lnTo>
                <a:lnTo>
                  <a:pt x="3088017" y="4735728"/>
                </a:lnTo>
                <a:lnTo>
                  <a:pt x="3155327" y="4729912"/>
                </a:lnTo>
                <a:lnTo>
                  <a:pt x="3208515" y="4714926"/>
                </a:lnTo>
                <a:lnTo>
                  <a:pt x="3249193" y="4694453"/>
                </a:lnTo>
                <a:lnTo>
                  <a:pt x="3278949" y="4672190"/>
                </a:lnTo>
                <a:lnTo>
                  <a:pt x="3299409" y="4648555"/>
                </a:lnTo>
                <a:lnTo>
                  <a:pt x="3314420" y="4631220"/>
                </a:lnTo>
                <a:lnTo>
                  <a:pt x="3335286" y="4588268"/>
                </a:lnTo>
                <a:lnTo>
                  <a:pt x="3345142" y="4545571"/>
                </a:lnTo>
                <a:lnTo>
                  <a:pt x="3347631" y="4505337"/>
                </a:lnTo>
                <a:close/>
              </a:path>
              <a:path w="5560695" h="4817110">
                <a:moveTo>
                  <a:pt x="3460546" y="3280321"/>
                </a:moveTo>
                <a:lnTo>
                  <a:pt x="3420783" y="3191903"/>
                </a:lnTo>
                <a:lnTo>
                  <a:pt x="3387140" y="3117075"/>
                </a:lnTo>
                <a:lnTo>
                  <a:pt x="3313823" y="2954007"/>
                </a:lnTo>
                <a:lnTo>
                  <a:pt x="3275241" y="2868218"/>
                </a:lnTo>
                <a:lnTo>
                  <a:pt x="3275241" y="3117075"/>
                </a:lnTo>
                <a:lnTo>
                  <a:pt x="3141688" y="3117075"/>
                </a:lnTo>
                <a:lnTo>
                  <a:pt x="3207880" y="2954007"/>
                </a:lnTo>
                <a:lnTo>
                  <a:pt x="3275241" y="3117075"/>
                </a:lnTo>
                <a:lnTo>
                  <a:pt x="3275241" y="2868218"/>
                </a:lnTo>
                <a:lnTo>
                  <a:pt x="3264624" y="2844596"/>
                </a:lnTo>
                <a:lnTo>
                  <a:pt x="3151721" y="2844596"/>
                </a:lnTo>
                <a:lnTo>
                  <a:pt x="2955747" y="3280206"/>
                </a:lnTo>
                <a:lnTo>
                  <a:pt x="3075559" y="3280206"/>
                </a:lnTo>
                <a:lnTo>
                  <a:pt x="3113633" y="3191903"/>
                </a:lnTo>
                <a:lnTo>
                  <a:pt x="3302647" y="3191903"/>
                </a:lnTo>
                <a:lnTo>
                  <a:pt x="3340735" y="3280321"/>
                </a:lnTo>
                <a:lnTo>
                  <a:pt x="3460546" y="3280321"/>
                </a:lnTo>
                <a:close/>
              </a:path>
              <a:path w="5560695" h="4817110">
                <a:moveTo>
                  <a:pt x="3594493" y="3565639"/>
                </a:moveTo>
                <a:lnTo>
                  <a:pt x="3175190" y="3565639"/>
                </a:lnTo>
                <a:lnTo>
                  <a:pt x="3175190" y="3653155"/>
                </a:lnTo>
                <a:lnTo>
                  <a:pt x="3327984" y="3653155"/>
                </a:lnTo>
                <a:lnTo>
                  <a:pt x="3327984" y="4001998"/>
                </a:lnTo>
                <a:lnTo>
                  <a:pt x="3442398" y="4001998"/>
                </a:lnTo>
                <a:lnTo>
                  <a:pt x="3442398" y="3653155"/>
                </a:lnTo>
                <a:lnTo>
                  <a:pt x="3594493" y="3653155"/>
                </a:lnTo>
                <a:lnTo>
                  <a:pt x="3594493" y="3565639"/>
                </a:lnTo>
                <a:close/>
              </a:path>
              <a:path w="5560695" h="4817110">
                <a:moveTo>
                  <a:pt x="3851732" y="4586275"/>
                </a:moveTo>
                <a:lnTo>
                  <a:pt x="3845941" y="4540745"/>
                </a:lnTo>
                <a:lnTo>
                  <a:pt x="3819334" y="4495431"/>
                </a:lnTo>
                <a:lnTo>
                  <a:pt x="3755364" y="4462577"/>
                </a:lnTo>
                <a:lnTo>
                  <a:pt x="3728326" y="4458944"/>
                </a:lnTo>
                <a:lnTo>
                  <a:pt x="3728326" y="4588764"/>
                </a:lnTo>
                <a:lnTo>
                  <a:pt x="3727729" y="4598860"/>
                </a:lnTo>
                <a:lnTo>
                  <a:pt x="3700005" y="4635220"/>
                </a:lnTo>
                <a:lnTo>
                  <a:pt x="3646487" y="4642332"/>
                </a:lnTo>
                <a:lnTo>
                  <a:pt x="3537280" y="4642332"/>
                </a:lnTo>
                <a:lnTo>
                  <a:pt x="3537280" y="4537773"/>
                </a:lnTo>
                <a:lnTo>
                  <a:pt x="3645966" y="4537773"/>
                </a:lnTo>
                <a:lnTo>
                  <a:pt x="3700208" y="4544314"/>
                </a:lnTo>
                <a:lnTo>
                  <a:pt x="3727818" y="4578718"/>
                </a:lnTo>
                <a:lnTo>
                  <a:pt x="3728326" y="4588764"/>
                </a:lnTo>
                <a:lnTo>
                  <a:pt x="3728326" y="4458944"/>
                </a:lnTo>
                <a:lnTo>
                  <a:pt x="3719817" y="4457789"/>
                </a:lnTo>
                <a:lnTo>
                  <a:pt x="3685781" y="4456836"/>
                </a:lnTo>
                <a:lnTo>
                  <a:pt x="3537280" y="4456836"/>
                </a:lnTo>
                <a:lnTo>
                  <a:pt x="3537280" y="4374667"/>
                </a:lnTo>
                <a:lnTo>
                  <a:pt x="3822458" y="4374667"/>
                </a:lnTo>
                <a:lnTo>
                  <a:pt x="3822458" y="4287507"/>
                </a:lnTo>
                <a:lnTo>
                  <a:pt x="3422459" y="4287507"/>
                </a:lnTo>
                <a:lnTo>
                  <a:pt x="3422459" y="4723257"/>
                </a:lnTo>
                <a:lnTo>
                  <a:pt x="3667696" y="4723257"/>
                </a:lnTo>
                <a:lnTo>
                  <a:pt x="3707371" y="4722406"/>
                </a:lnTo>
                <a:lnTo>
                  <a:pt x="3746398" y="4717885"/>
                </a:lnTo>
                <a:lnTo>
                  <a:pt x="3814343" y="4685906"/>
                </a:lnTo>
                <a:lnTo>
                  <a:pt x="3842220" y="4642332"/>
                </a:lnTo>
                <a:lnTo>
                  <a:pt x="3844950" y="4636122"/>
                </a:lnTo>
                <a:lnTo>
                  <a:pt x="3850360" y="4610265"/>
                </a:lnTo>
                <a:lnTo>
                  <a:pt x="3851732" y="4586275"/>
                </a:lnTo>
                <a:close/>
              </a:path>
              <a:path w="5560695" h="4817110">
                <a:moveTo>
                  <a:pt x="3912311" y="2844419"/>
                </a:moveTo>
                <a:lnTo>
                  <a:pt x="3797541" y="2844419"/>
                </a:lnTo>
                <a:lnTo>
                  <a:pt x="3797541" y="2931617"/>
                </a:lnTo>
                <a:lnTo>
                  <a:pt x="3797541" y="3043974"/>
                </a:lnTo>
                <a:lnTo>
                  <a:pt x="3681438" y="3043974"/>
                </a:lnTo>
                <a:lnTo>
                  <a:pt x="3667112" y="3043796"/>
                </a:lnTo>
                <a:lnTo>
                  <a:pt x="3622776" y="3032125"/>
                </a:lnTo>
                <a:lnTo>
                  <a:pt x="3600983" y="2987941"/>
                </a:lnTo>
                <a:lnTo>
                  <a:pt x="3601631" y="2975978"/>
                </a:lnTo>
                <a:lnTo>
                  <a:pt x="3633254" y="2937624"/>
                </a:lnTo>
                <a:lnTo>
                  <a:pt x="3677094" y="2931337"/>
                </a:lnTo>
                <a:lnTo>
                  <a:pt x="3797541" y="2931617"/>
                </a:lnTo>
                <a:lnTo>
                  <a:pt x="3797541" y="2844419"/>
                </a:lnTo>
                <a:lnTo>
                  <a:pt x="3656457" y="2844419"/>
                </a:lnTo>
                <a:lnTo>
                  <a:pt x="3622662" y="2845879"/>
                </a:lnTo>
                <a:lnTo>
                  <a:pt x="3551555" y="2864916"/>
                </a:lnTo>
                <a:lnTo>
                  <a:pt x="3519843" y="2887383"/>
                </a:lnTo>
                <a:lnTo>
                  <a:pt x="3489680" y="2935630"/>
                </a:lnTo>
                <a:lnTo>
                  <a:pt x="3482390" y="2987598"/>
                </a:lnTo>
                <a:lnTo>
                  <a:pt x="3483470" y="3008604"/>
                </a:lnTo>
                <a:lnTo>
                  <a:pt x="3496868" y="3054058"/>
                </a:lnTo>
                <a:lnTo>
                  <a:pt x="3530473" y="3090557"/>
                </a:lnTo>
                <a:lnTo>
                  <a:pt x="3577933" y="3111792"/>
                </a:lnTo>
                <a:lnTo>
                  <a:pt x="3604006" y="3116440"/>
                </a:lnTo>
                <a:lnTo>
                  <a:pt x="3468662" y="3280206"/>
                </a:lnTo>
                <a:lnTo>
                  <a:pt x="3612692" y="3280206"/>
                </a:lnTo>
                <a:lnTo>
                  <a:pt x="3719525" y="3128645"/>
                </a:lnTo>
                <a:lnTo>
                  <a:pt x="3797541" y="3128645"/>
                </a:lnTo>
                <a:lnTo>
                  <a:pt x="3797541" y="3280206"/>
                </a:lnTo>
                <a:lnTo>
                  <a:pt x="3912311" y="3280206"/>
                </a:lnTo>
                <a:lnTo>
                  <a:pt x="3912311" y="3128645"/>
                </a:lnTo>
                <a:lnTo>
                  <a:pt x="3912311" y="3043974"/>
                </a:lnTo>
                <a:lnTo>
                  <a:pt x="3912311" y="2931337"/>
                </a:lnTo>
                <a:lnTo>
                  <a:pt x="3912311" y="2844419"/>
                </a:lnTo>
                <a:close/>
              </a:path>
              <a:path w="5560695" h="4817110">
                <a:moveTo>
                  <a:pt x="4078249" y="3862286"/>
                </a:moveTo>
                <a:lnTo>
                  <a:pt x="4076992" y="3840454"/>
                </a:lnTo>
                <a:lnTo>
                  <a:pt x="4071937" y="3816781"/>
                </a:lnTo>
                <a:lnTo>
                  <a:pt x="4068356" y="3808742"/>
                </a:lnTo>
                <a:lnTo>
                  <a:pt x="4061142" y="3792524"/>
                </a:lnTo>
                <a:lnTo>
                  <a:pt x="4042664" y="3768902"/>
                </a:lnTo>
                <a:lnTo>
                  <a:pt x="4011853" y="3746449"/>
                </a:lnTo>
                <a:lnTo>
                  <a:pt x="3976687" y="3734092"/>
                </a:lnTo>
                <a:lnTo>
                  <a:pt x="3954678" y="3731158"/>
                </a:lnTo>
                <a:lnTo>
                  <a:pt x="3954678" y="3860444"/>
                </a:lnTo>
                <a:lnTo>
                  <a:pt x="3953662" y="3872661"/>
                </a:lnTo>
                <a:lnTo>
                  <a:pt x="3921404" y="3912006"/>
                </a:lnTo>
                <a:lnTo>
                  <a:pt x="3877932" y="3918318"/>
                </a:lnTo>
                <a:lnTo>
                  <a:pt x="3765016" y="3918318"/>
                </a:lnTo>
                <a:lnTo>
                  <a:pt x="3765016" y="3808742"/>
                </a:lnTo>
                <a:lnTo>
                  <a:pt x="3879850" y="3808742"/>
                </a:lnTo>
                <a:lnTo>
                  <a:pt x="3922471" y="3814495"/>
                </a:lnTo>
                <a:lnTo>
                  <a:pt x="3953738" y="3849027"/>
                </a:lnTo>
                <a:lnTo>
                  <a:pt x="3954678" y="3860444"/>
                </a:lnTo>
                <a:lnTo>
                  <a:pt x="3954678" y="3731158"/>
                </a:lnTo>
                <a:lnTo>
                  <a:pt x="3937546" y="3728859"/>
                </a:lnTo>
                <a:lnTo>
                  <a:pt x="3894798" y="3727780"/>
                </a:lnTo>
                <a:lnTo>
                  <a:pt x="3765016" y="3727780"/>
                </a:lnTo>
                <a:lnTo>
                  <a:pt x="3765016" y="3565931"/>
                </a:lnTo>
                <a:lnTo>
                  <a:pt x="3650196" y="3565931"/>
                </a:lnTo>
                <a:lnTo>
                  <a:pt x="3650196" y="4001592"/>
                </a:lnTo>
                <a:lnTo>
                  <a:pt x="3891673" y="4001592"/>
                </a:lnTo>
                <a:lnTo>
                  <a:pt x="3932517" y="4000881"/>
                </a:lnTo>
                <a:lnTo>
                  <a:pt x="3972979" y="3996232"/>
                </a:lnTo>
                <a:lnTo>
                  <a:pt x="4010850" y="3983888"/>
                </a:lnTo>
                <a:lnTo>
                  <a:pt x="4043934" y="3960076"/>
                </a:lnTo>
                <a:lnTo>
                  <a:pt x="4069321" y="3918318"/>
                </a:lnTo>
                <a:lnTo>
                  <a:pt x="4077182" y="3885501"/>
                </a:lnTo>
                <a:lnTo>
                  <a:pt x="4078249" y="3862286"/>
                </a:lnTo>
                <a:close/>
              </a:path>
              <a:path w="5560695" h="4817110">
                <a:moveTo>
                  <a:pt x="4267301" y="3899649"/>
                </a:moveTo>
                <a:lnTo>
                  <a:pt x="4152506" y="3899649"/>
                </a:lnTo>
                <a:lnTo>
                  <a:pt x="4152506" y="4001706"/>
                </a:lnTo>
                <a:lnTo>
                  <a:pt x="4267301" y="4001706"/>
                </a:lnTo>
                <a:lnTo>
                  <a:pt x="4267301" y="3899649"/>
                </a:lnTo>
                <a:close/>
              </a:path>
              <a:path w="5560695" h="4817110">
                <a:moveTo>
                  <a:pt x="4329989" y="4636084"/>
                </a:moveTo>
                <a:lnTo>
                  <a:pt x="4039819" y="4636084"/>
                </a:lnTo>
                <a:lnTo>
                  <a:pt x="4039819" y="4542688"/>
                </a:lnTo>
                <a:lnTo>
                  <a:pt x="4279443" y="4542688"/>
                </a:lnTo>
                <a:lnTo>
                  <a:pt x="4279443" y="4460519"/>
                </a:lnTo>
                <a:lnTo>
                  <a:pt x="4039539" y="4460519"/>
                </a:lnTo>
                <a:lnTo>
                  <a:pt x="4039539" y="4374667"/>
                </a:lnTo>
                <a:lnTo>
                  <a:pt x="4322864" y="4374667"/>
                </a:lnTo>
                <a:lnTo>
                  <a:pt x="4322864" y="4287507"/>
                </a:lnTo>
                <a:lnTo>
                  <a:pt x="3924770" y="4287507"/>
                </a:lnTo>
                <a:lnTo>
                  <a:pt x="3924770" y="4723257"/>
                </a:lnTo>
                <a:lnTo>
                  <a:pt x="4329989" y="4723257"/>
                </a:lnTo>
                <a:lnTo>
                  <a:pt x="4329989" y="4636084"/>
                </a:lnTo>
                <a:close/>
              </a:path>
              <a:path w="5560695" h="4817110">
                <a:moveTo>
                  <a:pt x="4927409" y="4636084"/>
                </a:moveTo>
                <a:lnTo>
                  <a:pt x="4853216" y="4636084"/>
                </a:lnTo>
                <a:lnTo>
                  <a:pt x="4853216" y="4374667"/>
                </a:lnTo>
                <a:lnTo>
                  <a:pt x="4853216" y="4287507"/>
                </a:lnTo>
                <a:lnTo>
                  <a:pt x="4738395" y="4287507"/>
                </a:lnTo>
                <a:lnTo>
                  <a:pt x="4738395" y="4374667"/>
                </a:lnTo>
                <a:lnTo>
                  <a:pt x="4738395" y="4636084"/>
                </a:lnTo>
                <a:lnTo>
                  <a:pt x="4538713" y="4636084"/>
                </a:lnTo>
                <a:lnTo>
                  <a:pt x="4552988" y="4609541"/>
                </a:lnTo>
                <a:lnTo>
                  <a:pt x="4566424" y="4580534"/>
                </a:lnTo>
                <a:lnTo>
                  <a:pt x="4585487" y="4522178"/>
                </a:lnTo>
                <a:lnTo>
                  <a:pt x="4592713" y="4465104"/>
                </a:lnTo>
                <a:lnTo>
                  <a:pt x="4595520" y="4407649"/>
                </a:lnTo>
                <a:lnTo>
                  <a:pt x="4595520" y="4374667"/>
                </a:lnTo>
                <a:lnTo>
                  <a:pt x="4738395" y="4374667"/>
                </a:lnTo>
                <a:lnTo>
                  <a:pt x="4738395" y="4287507"/>
                </a:lnTo>
                <a:lnTo>
                  <a:pt x="4490720" y="4287507"/>
                </a:lnTo>
                <a:lnTo>
                  <a:pt x="4490732" y="4413453"/>
                </a:lnTo>
                <a:lnTo>
                  <a:pt x="4489615" y="4445711"/>
                </a:lnTo>
                <a:lnTo>
                  <a:pt x="4476813" y="4520311"/>
                </a:lnTo>
                <a:lnTo>
                  <a:pt x="4455287" y="4579531"/>
                </a:lnTo>
                <a:lnTo>
                  <a:pt x="4427537" y="4636084"/>
                </a:lnTo>
                <a:lnTo>
                  <a:pt x="4363263" y="4636084"/>
                </a:lnTo>
                <a:lnTo>
                  <a:pt x="4370209" y="4816653"/>
                </a:lnTo>
                <a:lnTo>
                  <a:pt x="4465739" y="4816653"/>
                </a:lnTo>
                <a:lnTo>
                  <a:pt x="4465739" y="4723257"/>
                </a:lnTo>
                <a:lnTo>
                  <a:pt x="4825111" y="4723257"/>
                </a:lnTo>
                <a:lnTo>
                  <a:pt x="4825111" y="4816653"/>
                </a:lnTo>
                <a:lnTo>
                  <a:pt x="4921262" y="4816653"/>
                </a:lnTo>
                <a:lnTo>
                  <a:pt x="4924450" y="4723257"/>
                </a:lnTo>
                <a:lnTo>
                  <a:pt x="4927409" y="4636084"/>
                </a:lnTo>
                <a:close/>
              </a:path>
              <a:path w="5560695" h="4817110">
                <a:moveTo>
                  <a:pt x="5401602" y="4583150"/>
                </a:moveTo>
                <a:lnTo>
                  <a:pt x="5400129" y="4559287"/>
                </a:lnTo>
                <a:lnTo>
                  <a:pt x="5394045" y="4533608"/>
                </a:lnTo>
                <a:lnTo>
                  <a:pt x="5392344" y="4530293"/>
                </a:lnTo>
                <a:lnTo>
                  <a:pt x="5380825" y="4507801"/>
                </a:lnTo>
                <a:lnTo>
                  <a:pt x="5357965" y="4483582"/>
                </a:lnTo>
                <a:lnTo>
                  <a:pt x="5326977" y="4465383"/>
                </a:lnTo>
                <a:lnTo>
                  <a:pt x="5293080" y="4455045"/>
                </a:lnTo>
                <a:lnTo>
                  <a:pt x="5287480" y="4454283"/>
                </a:lnTo>
                <a:lnTo>
                  <a:pt x="5287480" y="4581906"/>
                </a:lnTo>
                <a:lnTo>
                  <a:pt x="5286426" y="4594123"/>
                </a:lnTo>
                <a:lnTo>
                  <a:pt x="5254155" y="4633519"/>
                </a:lnTo>
                <a:lnTo>
                  <a:pt x="5210734" y="4639830"/>
                </a:lnTo>
                <a:lnTo>
                  <a:pt x="5097767" y="4639830"/>
                </a:lnTo>
                <a:lnTo>
                  <a:pt x="5097767" y="4530293"/>
                </a:lnTo>
                <a:lnTo>
                  <a:pt x="5212588" y="4530293"/>
                </a:lnTo>
                <a:lnTo>
                  <a:pt x="5255526" y="4536046"/>
                </a:lnTo>
                <a:lnTo>
                  <a:pt x="5286324" y="4570565"/>
                </a:lnTo>
                <a:lnTo>
                  <a:pt x="5287480" y="4581906"/>
                </a:lnTo>
                <a:lnTo>
                  <a:pt x="5287480" y="4454283"/>
                </a:lnTo>
                <a:lnTo>
                  <a:pt x="5259197" y="4450423"/>
                </a:lnTo>
                <a:lnTo>
                  <a:pt x="5228234" y="4449356"/>
                </a:lnTo>
                <a:lnTo>
                  <a:pt x="5097767" y="4449356"/>
                </a:lnTo>
                <a:lnTo>
                  <a:pt x="5097767" y="4287507"/>
                </a:lnTo>
                <a:lnTo>
                  <a:pt x="4982997" y="4287507"/>
                </a:lnTo>
                <a:lnTo>
                  <a:pt x="4982997" y="4723257"/>
                </a:lnTo>
                <a:lnTo>
                  <a:pt x="5213858" y="4723257"/>
                </a:lnTo>
                <a:lnTo>
                  <a:pt x="5242128" y="4722520"/>
                </a:lnTo>
                <a:lnTo>
                  <a:pt x="5313451" y="4711674"/>
                </a:lnTo>
                <a:lnTo>
                  <a:pt x="5365343" y="4682439"/>
                </a:lnTo>
                <a:lnTo>
                  <a:pt x="5391213" y="4639830"/>
                </a:lnTo>
                <a:lnTo>
                  <a:pt x="5396598" y="4626381"/>
                </a:lnTo>
                <a:lnTo>
                  <a:pt x="5401602" y="4583150"/>
                </a:lnTo>
                <a:close/>
              </a:path>
              <a:path w="5560695" h="4817110">
                <a:moveTo>
                  <a:pt x="5560136" y="4287507"/>
                </a:moveTo>
                <a:lnTo>
                  <a:pt x="5445315" y="4287507"/>
                </a:lnTo>
                <a:lnTo>
                  <a:pt x="5445315" y="4723257"/>
                </a:lnTo>
                <a:lnTo>
                  <a:pt x="5560136" y="4723257"/>
                </a:lnTo>
                <a:lnTo>
                  <a:pt x="5560136" y="42875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9980" y="566289"/>
            <a:ext cx="216882" cy="243387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042604" y="566962"/>
            <a:ext cx="220345" cy="347345"/>
          </a:xfrm>
          <a:custGeom>
            <a:avLst/>
            <a:gdLst/>
            <a:ahLst/>
            <a:cxnLst/>
            <a:rect l="l" t="t" r="r" b="b"/>
            <a:pathLst>
              <a:path w="220344" h="347344">
                <a:moveTo>
                  <a:pt x="57814" y="6053"/>
                </a:moveTo>
                <a:lnTo>
                  <a:pt x="0" y="6053"/>
                </a:lnTo>
                <a:lnTo>
                  <a:pt x="0" y="346720"/>
                </a:lnTo>
                <a:lnTo>
                  <a:pt x="59233" y="347056"/>
                </a:lnTo>
                <a:lnTo>
                  <a:pt x="59233" y="207532"/>
                </a:lnTo>
                <a:lnTo>
                  <a:pt x="197671" y="207532"/>
                </a:lnTo>
                <a:lnTo>
                  <a:pt x="201602" y="201602"/>
                </a:lnTo>
                <a:lnTo>
                  <a:pt x="206565" y="192377"/>
                </a:lnTo>
                <a:lnTo>
                  <a:pt x="207069" y="191188"/>
                </a:lnTo>
                <a:lnTo>
                  <a:pt x="107346" y="191188"/>
                </a:lnTo>
                <a:lnTo>
                  <a:pt x="85262" y="186492"/>
                </a:lnTo>
                <a:lnTo>
                  <a:pt x="69481" y="172404"/>
                </a:lnTo>
                <a:lnTo>
                  <a:pt x="60009" y="148922"/>
                </a:lnTo>
                <a:lnTo>
                  <a:pt x="56850" y="116046"/>
                </a:lnTo>
                <a:lnTo>
                  <a:pt x="57338" y="103282"/>
                </a:lnTo>
                <a:lnTo>
                  <a:pt x="78502" y="60355"/>
                </a:lnTo>
                <a:lnTo>
                  <a:pt x="107800" y="49784"/>
                </a:lnTo>
                <a:lnTo>
                  <a:pt x="203549" y="49784"/>
                </a:lnTo>
                <a:lnTo>
                  <a:pt x="198914" y="41850"/>
                </a:lnTo>
                <a:lnTo>
                  <a:pt x="193463" y="34241"/>
                </a:lnTo>
                <a:lnTo>
                  <a:pt x="58268" y="34241"/>
                </a:lnTo>
                <a:lnTo>
                  <a:pt x="57814" y="6053"/>
                </a:lnTo>
                <a:close/>
              </a:path>
              <a:path w="220344" h="347344">
                <a:moveTo>
                  <a:pt x="197671" y="207532"/>
                </a:moveTo>
                <a:lnTo>
                  <a:pt x="59233" y="207532"/>
                </a:lnTo>
                <a:lnTo>
                  <a:pt x="72121" y="222881"/>
                </a:lnTo>
                <a:lnTo>
                  <a:pt x="88254" y="234337"/>
                </a:lnTo>
                <a:lnTo>
                  <a:pt x="106770" y="241439"/>
                </a:lnTo>
                <a:lnTo>
                  <a:pt x="126807" y="243729"/>
                </a:lnTo>
                <a:lnTo>
                  <a:pt x="136971" y="243334"/>
                </a:lnTo>
                <a:lnTo>
                  <a:pt x="174592" y="230317"/>
                </a:lnTo>
                <a:lnTo>
                  <a:pt x="197671" y="207532"/>
                </a:lnTo>
                <a:close/>
              </a:path>
              <a:path w="220344" h="347344">
                <a:moveTo>
                  <a:pt x="203549" y="49784"/>
                </a:moveTo>
                <a:lnTo>
                  <a:pt x="107800" y="49784"/>
                </a:lnTo>
                <a:lnTo>
                  <a:pt x="118734" y="51083"/>
                </a:lnTo>
                <a:lnTo>
                  <a:pt x="128849" y="54963"/>
                </a:lnTo>
                <a:lnTo>
                  <a:pt x="156097" y="93498"/>
                </a:lnTo>
                <a:lnTo>
                  <a:pt x="159147" y="119813"/>
                </a:lnTo>
                <a:lnTo>
                  <a:pt x="155880" y="151039"/>
                </a:lnTo>
                <a:lnTo>
                  <a:pt x="146161" y="173343"/>
                </a:lnTo>
                <a:lnTo>
                  <a:pt x="129985" y="186726"/>
                </a:lnTo>
                <a:lnTo>
                  <a:pt x="107346" y="191188"/>
                </a:lnTo>
                <a:lnTo>
                  <a:pt x="207069" y="191188"/>
                </a:lnTo>
                <a:lnTo>
                  <a:pt x="210655" y="182740"/>
                </a:lnTo>
                <a:lnTo>
                  <a:pt x="213841" y="172753"/>
                </a:lnTo>
                <a:lnTo>
                  <a:pt x="218829" y="147657"/>
                </a:lnTo>
                <a:lnTo>
                  <a:pt x="220338" y="122238"/>
                </a:lnTo>
                <a:lnTo>
                  <a:pt x="218357" y="96849"/>
                </a:lnTo>
                <a:lnTo>
                  <a:pt x="212877" y="71845"/>
                </a:lnTo>
                <a:lnTo>
                  <a:pt x="209159" y="61421"/>
                </a:lnTo>
                <a:lnTo>
                  <a:pt x="204494" y="51401"/>
                </a:lnTo>
                <a:lnTo>
                  <a:pt x="203549" y="49784"/>
                </a:lnTo>
                <a:close/>
              </a:path>
              <a:path w="220344" h="347344">
                <a:moveTo>
                  <a:pt x="121700" y="0"/>
                </a:moveTo>
                <a:lnTo>
                  <a:pt x="102638" y="1644"/>
                </a:lnTo>
                <a:lnTo>
                  <a:pt x="85069" y="8242"/>
                </a:lnTo>
                <a:lnTo>
                  <a:pt x="69959" y="19279"/>
                </a:lnTo>
                <a:lnTo>
                  <a:pt x="58268" y="34241"/>
                </a:lnTo>
                <a:lnTo>
                  <a:pt x="193463" y="34241"/>
                </a:lnTo>
                <a:lnTo>
                  <a:pt x="160962" y="8407"/>
                </a:lnTo>
                <a:lnTo>
                  <a:pt x="121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86119" y="573015"/>
            <a:ext cx="237217" cy="23155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548868" y="573016"/>
            <a:ext cx="297815" cy="231775"/>
          </a:xfrm>
          <a:custGeom>
            <a:avLst/>
            <a:gdLst/>
            <a:ahLst/>
            <a:cxnLst/>
            <a:rect l="l" t="t" r="r" b="b"/>
            <a:pathLst>
              <a:path w="297814" h="231775">
                <a:moveTo>
                  <a:pt x="58779" y="0"/>
                </a:moveTo>
                <a:lnTo>
                  <a:pt x="0" y="0"/>
                </a:lnTo>
                <a:lnTo>
                  <a:pt x="0" y="231348"/>
                </a:lnTo>
                <a:lnTo>
                  <a:pt x="134750" y="231348"/>
                </a:lnTo>
                <a:lnTo>
                  <a:pt x="183834" y="220177"/>
                </a:lnTo>
                <a:lnTo>
                  <a:pt x="212699" y="186042"/>
                </a:lnTo>
                <a:lnTo>
                  <a:pt x="212814" y="185605"/>
                </a:lnTo>
                <a:lnTo>
                  <a:pt x="58779" y="185605"/>
                </a:lnTo>
                <a:lnTo>
                  <a:pt x="58779" y="117526"/>
                </a:lnTo>
                <a:lnTo>
                  <a:pt x="211912" y="117526"/>
                </a:lnTo>
                <a:lnTo>
                  <a:pt x="205620" y="105362"/>
                </a:lnTo>
                <a:lnTo>
                  <a:pt x="196026" y="94181"/>
                </a:lnTo>
                <a:lnTo>
                  <a:pt x="153324" y="75264"/>
                </a:lnTo>
                <a:lnTo>
                  <a:pt x="58779" y="74003"/>
                </a:lnTo>
                <a:lnTo>
                  <a:pt x="58779" y="0"/>
                </a:lnTo>
                <a:close/>
              </a:path>
              <a:path w="297814" h="231775">
                <a:moveTo>
                  <a:pt x="211912" y="117526"/>
                </a:moveTo>
                <a:lnTo>
                  <a:pt x="130948" y="117526"/>
                </a:lnTo>
                <a:lnTo>
                  <a:pt x="138025" y="117793"/>
                </a:lnTo>
                <a:lnTo>
                  <a:pt x="144835" y="119405"/>
                </a:lnTo>
                <a:lnTo>
                  <a:pt x="166182" y="151767"/>
                </a:lnTo>
                <a:lnTo>
                  <a:pt x="165886" y="158729"/>
                </a:lnTo>
                <a:lnTo>
                  <a:pt x="137961" y="185366"/>
                </a:lnTo>
                <a:lnTo>
                  <a:pt x="130948" y="185605"/>
                </a:lnTo>
                <a:lnTo>
                  <a:pt x="212814" y="185605"/>
                </a:lnTo>
                <a:lnTo>
                  <a:pt x="216874" y="170124"/>
                </a:lnTo>
                <a:lnTo>
                  <a:pt x="218267" y="151969"/>
                </a:lnTo>
                <a:lnTo>
                  <a:pt x="216746" y="134255"/>
                </a:lnTo>
                <a:lnTo>
                  <a:pt x="212529" y="118720"/>
                </a:lnTo>
                <a:lnTo>
                  <a:pt x="211912" y="117526"/>
                </a:lnTo>
                <a:close/>
              </a:path>
              <a:path w="297814" h="231775">
                <a:moveTo>
                  <a:pt x="297528" y="0"/>
                </a:moveTo>
                <a:lnTo>
                  <a:pt x="237387" y="0"/>
                </a:lnTo>
                <a:lnTo>
                  <a:pt x="237387" y="231213"/>
                </a:lnTo>
                <a:lnTo>
                  <a:pt x="297528" y="231213"/>
                </a:lnTo>
                <a:lnTo>
                  <a:pt x="2975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73347" y="566290"/>
            <a:ext cx="216962" cy="24338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62347" y="485633"/>
            <a:ext cx="166806" cy="192936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88159" y="486306"/>
            <a:ext cx="135601" cy="197734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64326" y="486306"/>
            <a:ext cx="99857" cy="192264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232835" y="441836"/>
            <a:ext cx="124253" cy="236734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61779" y="727340"/>
            <a:ext cx="114608" cy="192263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610998" y="723035"/>
            <a:ext cx="125388" cy="200603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770996" y="727340"/>
            <a:ext cx="108367" cy="192801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911136" y="727340"/>
            <a:ext cx="263259" cy="236729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99360" y="727340"/>
            <a:ext cx="158863" cy="19300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712000" y="484994"/>
            <a:ext cx="670347" cy="434609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853832" y="485633"/>
            <a:ext cx="171913" cy="192936"/>
          </a:xfrm>
          <a:prstGeom prst="rect">
            <a:avLst/>
          </a:prstGeom>
        </p:spPr>
      </p:pic>
      <p:sp>
        <p:nvSpPr>
          <p:cNvPr id="34" name="bg object 34"/>
          <p:cNvSpPr/>
          <p:nvPr/>
        </p:nvSpPr>
        <p:spPr>
          <a:xfrm>
            <a:off x="2232946" y="544626"/>
            <a:ext cx="3336290" cy="316865"/>
          </a:xfrm>
          <a:custGeom>
            <a:avLst/>
            <a:gdLst/>
            <a:ahLst/>
            <a:cxnLst/>
            <a:rect l="l" t="t" r="r" b="b"/>
            <a:pathLst>
              <a:path w="3336290" h="316865">
                <a:moveTo>
                  <a:pt x="0" y="0"/>
                </a:moveTo>
                <a:lnTo>
                  <a:pt x="0" y="316651"/>
                </a:lnTo>
              </a:path>
              <a:path w="3336290" h="316865">
                <a:moveTo>
                  <a:pt x="1998616" y="0"/>
                </a:moveTo>
                <a:lnTo>
                  <a:pt x="1998616" y="316651"/>
                </a:lnTo>
              </a:path>
              <a:path w="3336290" h="316865">
                <a:moveTo>
                  <a:pt x="3336190" y="0"/>
                </a:moveTo>
                <a:lnTo>
                  <a:pt x="3336190" y="316651"/>
                </a:lnTo>
              </a:path>
            </a:pathLst>
          </a:custGeom>
          <a:ln w="78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373490" y="463457"/>
            <a:ext cx="1052839" cy="47901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375640" y="498547"/>
            <a:ext cx="1712491" cy="408809"/>
          </a:xfrm>
          <a:prstGeom prst="rect">
            <a:avLst/>
          </a:prstGeom>
        </p:spPr>
      </p:pic>
      <p:sp>
        <p:nvSpPr>
          <p:cNvPr id="37" name="bg object 37"/>
          <p:cNvSpPr/>
          <p:nvPr/>
        </p:nvSpPr>
        <p:spPr>
          <a:xfrm>
            <a:off x="9469911" y="543742"/>
            <a:ext cx="2715895" cy="383540"/>
          </a:xfrm>
          <a:custGeom>
            <a:avLst/>
            <a:gdLst/>
            <a:ahLst/>
            <a:cxnLst/>
            <a:rect l="l" t="t" r="r" b="b"/>
            <a:pathLst>
              <a:path w="2715895" h="383540">
                <a:moveTo>
                  <a:pt x="2715677" y="0"/>
                </a:moveTo>
                <a:lnTo>
                  <a:pt x="194233" y="0"/>
                </a:lnTo>
                <a:lnTo>
                  <a:pt x="149698" y="5064"/>
                </a:lnTo>
                <a:lnTo>
                  <a:pt x="108815" y="19490"/>
                </a:lnTo>
                <a:lnTo>
                  <a:pt x="72750" y="42126"/>
                </a:lnTo>
                <a:lnTo>
                  <a:pt x="42671" y="71822"/>
                </a:lnTo>
                <a:lnTo>
                  <a:pt x="19742" y="107426"/>
                </a:lnTo>
                <a:lnTo>
                  <a:pt x="5129" y="147787"/>
                </a:lnTo>
                <a:lnTo>
                  <a:pt x="0" y="191755"/>
                </a:lnTo>
                <a:lnTo>
                  <a:pt x="5141" y="235713"/>
                </a:lnTo>
                <a:lnTo>
                  <a:pt x="19760" y="276064"/>
                </a:lnTo>
                <a:lnTo>
                  <a:pt x="42692" y="311657"/>
                </a:lnTo>
                <a:lnTo>
                  <a:pt x="72770" y="341342"/>
                </a:lnTo>
                <a:lnTo>
                  <a:pt x="108830" y="363970"/>
                </a:lnTo>
                <a:lnTo>
                  <a:pt x="149706" y="378390"/>
                </a:lnTo>
                <a:lnTo>
                  <a:pt x="194234" y="383452"/>
                </a:lnTo>
                <a:lnTo>
                  <a:pt x="2715678" y="383453"/>
                </a:lnTo>
                <a:lnTo>
                  <a:pt x="2715677" y="0"/>
                </a:lnTo>
                <a:close/>
              </a:path>
            </a:pathLst>
          </a:custGeom>
          <a:solidFill>
            <a:srgbClr val="8304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3021" y="286638"/>
            <a:ext cx="827913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CF08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99069" y="567535"/>
            <a:ext cx="1344930" cy="309245"/>
          </a:xfrm>
          <a:prstGeom prst="rect">
            <a:avLst/>
          </a:prstGeom>
        </p:spPr>
        <p:txBody>
          <a:bodyPr vert="horz" wrap="square" lIns="0" tIns="2482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5"/>
              </a:spcBef>
            </a:pPr>
            <a:r>
              <a:rPr sz="185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18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0476" y="0"/>
            <a:ext cx="7621524" cy="68579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327321-3C13-41A2-8782-6ED7E25E8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5" y="0"/>
            <a:ext cx="1215466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55191"/>
            <a:ext cx="11826875" cy="5702935"/>
            <a:chOff x="0" y="1155191"/>
            <a:chExt cx="11826875" cy="57029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81232" y="1434058"/>
              <a:ext cx="6145247" cy="323548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791200" y="1543811"/>
              <a:ext cx="5884545" cy="2947670"/>
            </a:xfrm>
            <a:custGeom>
              <a:avLst/>
              <a:gdLst/>
              <a:ahLst/>
              <a:cxnLst/>
              <a:rect l="l" t="t" r="r" b="b"/>
              <a:pathLst>
                <a:path w="5884545" h="2947670">
                  <a:moveTo>
                    <a:pt x="5639943" y="0"/>
                  </a:moveTo>
                  <a:lnTo>
                    <a:pt x="244221" y="0"/>
                  </a:lnTo>
                  <a:lnTo>
                    <a:pt x="195003" y="4961"/>
                  </a:lnTo>
                  <a:lnTo>
                    <a:pt x="149161" y="19192"/>
                  </a:lnTo>
                  <a:lnTo>
                    <a:pt x="107677" y="41710"/>
                  </a:lnTo>
                  <a:lnTo>
                    <a:pt x="71532" y="71532"/>
                  </a:lnTo>
                  <a:lnTo>
                    <a:pt x="41710" y="107677"/>
                  </a:lnTo>
                  <a:lnTo>
                    <a:pt x="19192" y="149161"/>
                  </a:lnTo>
                  <a:lnTo>
                    <a:pt x="4961" y="195003"/>
                  </a:lnTo>
                  <a:lnTo>
                    <a:pt x="0" y="244221"/>
                  </a:lnTo>
                  <a:lnTo>
                    <a:pt x="0" y="2703195"/>
                  </a:lnTo>
                  <a:lnTo>
                    <a:pt x="4961" y="2752412"/>
                  </a:lnTo>
                  <a:lnTo>
                    <a:pt x="19192" y="2798254"/>
                  </a:lnTo>
                  <a:lnTo>
                    <a:pt x="41710" y="2839738"/>
                  </a:lnTo>
                  <a:lnTo>
                    <a:pt x="71532" y="2875883"/>
                  </a:lnTo>
                  <a:lnTo>
                    <a:pt x="107677" y="2905705"/>
                  </a:lnTo>
                  <a:lnTo>
                    <a:pt x="149161" y="2928223"/>
                  </a:lnTo>
                  <a:lnTo>
                    <a:pt x="195003" y="2942454"/>
                  </a:lnTo>
                  <a:lnTo>
                    <a:pt x="244221" y="2947416"/>
                  </a:lnTo>
                  <a:lnTo>
                    <a:pt x="5639943" y="2947416"/>
                  </a:lnTo>
                  <a:lnTo>
                    <a:pt x="5689160" y="2942454"/>
                  </a:lnTo>
                  <a:lnTo>
                    <a:pt x="5735002" y="2928223"/>
                  </a:lnTo>
                  <a:lnTo>
                    <a:pt x="5776486" y="2905705"/>
                  </a:lnTo>
                  <a:lnTo>
                    <a:pt x="5812631" y="2875883"/>
                  </a:lnTo>
                  <a:lnTo>
                    <a:pt x="5842453" y="2839738"/>
                  </a:lnTo>
                  <a:lnTo>
                    <a:pt x="5864971" y="2798254"/>
                  </a:lnTo>
                  <a:lnTo>
                    <a:pt x="5879202" y="2752412"/>
                  </a:lnTo>
                  <a:lnTo>
                    <a:pt x="5884164" y="2703195"/>
                  </a:lnTo>
                  <a:lnTo>
                    <a:pt x="5884164" y="244221"/>
                  </a:lnTo>
                  <a:lnTo>
                    <a:pt x="5879202" y="195003"/>
                  </a:lnTo>
                  <a:lnTo>
                    <a:pt x="5864971" y="149161"/>
                  </a:lnTo>
                  <a:lnTo>
                    <a:pt x="5842453" y="107677"/>
                  </a:lnTo>
                  <a:lnTo>
                    <a:pt x="5812631" y="71532"/>
                  </a:lnTo>
                  <a:lnTo>
                    <a:pt x="5776486" y="41710"/>
                  </a:lnTo>
                  <a:lnTo>
                    <a:pt x="5735002" y="19192"/>
                  </a:lnTo>
                  <a:lnTo>
                    <a:pt x="5689160" y="4961"/>
                  </a:lnTo>
                  <a:lnTo>
                    <a:pt x="56399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55191"/>
              <a:ext cx="7223759" cy="570280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" dirty="0"/>
              <a:t>Принять</a:t>
            </a:r>
            <a:r>
              <a:rPr sz="3600" spc="-204" dirty="0"/>
              <a:t> </a:t>
            </a:r>
            <a:r>
              <a:rPr sz="3600" dirty="0"/>
              <a:t>участие</a:t>
            </a:r>
            <a:r>
              <a:rPr sz="3600" spc="-220" dirty="0"/>
              <a:t> </a:t>
            </a:r>
            <a:r>
              <a:rPr sz="3600" dirty="0"/>
              <a:t>в</a:t>
            </a:r>
            <a:r>
              <a:rPr sz="3600" spc="-200" dirty="0"/>
              <a:t> </a:t>
            </a:r>
            <a:r>
              <a:rPr sz="3600" spc="-10" dirty="0"/>
              <a:t>проекте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7800847" y="1533671"/>
            <a:ext cx="3321050" cy="1874231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L="23495" algn="just">
              <a:lnSpc>
                <a:spcPct val="100000"/>
              </a:lnSpc>
              <a:spcBef>
                <a:spcPts val="1515"/>
              </a:spcBef>
            </a:pPr>
            <a:r>
              <a:rPr sz="2000" b="1" spc="85" dirty="0">
                <a:latin typeface="Verdana"/>
                <a:cs typeface="Verdana"/>
              </a:rPr>
              <a:t>7</a:t>
            </a:r>
            <a:r>
              <a:rPr sz="2000" b="1" spc="-220" dirty="0">
                <a:latin typeface="Verdana"/>
                <a:cs typeface="Verdana"/>
              </a:rPr>
              <a:t> </a:t>
            </a:r>
            <a:r>
              <a:rPr sz="2000" b="1" spc="-20" dirty="0">
                <a:latin typeface="Verdana"/>
                <a:cs typeface="Verdana"/>
              </a:rPr>
              <a:t>шаг.</a:t>
            </a:r>
            <a:endParaRPr sz="2000" dirty="0">
              <a:latin typeface="Verdana"/>
              <a:cs typeface="Verdana"/>
            </a:endParaRPr>
          </a:p>
          <a:p>
            <a:pPr marL="12700" marR="50800" algn="just">
              <a:lnSpc>
                <a:spcPct val="100000"/>
              </a:lnSpc>
              <a:spcBef>
                <a:spcPts val="1120"/>
              </a:spcBef>
            </a:pPr>
            <a:r>
              <a:rPr sz="1600" dirty="0">
                <a:latin typeface="Pragmatica"/>
                <a:cs typeface="Pragmatica"/>
              </a:rPr>
              <a:t>Обязательно</a:t>
            </a:r>
            <a:r>
              <a:rPr sz="1600" spc="-2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в</a:t>
            </a:r>
            <a:r>
              <a:rPr sz="1600" spc="-6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разделе</a:t>
            </a:r>
            <a:r>
              <a:rPr sz="1600" spc="-55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«История </a:t>
            </a:r>
            <a:r>
              <a:rPr sz="1600" dirty="0">
                <a:latin typeface="Pragmatica"/>
                <a:cs typeface="Pragmatica"/>
              </a:rPr>
              <a:t>жизни»</a:t>
            </a:r>
            <a:r>
              <a:rPr sz="1600" spc="-3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в</a:t>
            </a:r>
            <a:r>
              <a:rPr sz="1600" spc="-4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конце</a:t>
            </a:r>
            <a:r>
              <a:rPr sz="1600" spc="-3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текста</a:t>
            </a:r>
            <a:r>
              <a:rPr sz="1600" spc="-20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последней </a:t>
            </a:r>
            <a:r>
              <a:rPr sz="1600" dirty="0">
                <a:latin typeface="Pragmatica"/>
                <a:cs typeface="Pragmatica"/>
              </a:rPr>
              <a:t>строкой</a:t>
            </a:r>
            <a:r>
              <a:rPr sz="1600" spc="-5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укажите</a:t>
            </a:r>
            <a:r>
              <a:rPr sz="1600" spc="-30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источник</a:t>
            </a:r>
            <a:endParaRPr sz="1600" dirty="0">
              <a:latin typeface="Pragmatica"/>
              <a:cs typeface="Pragmatica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dirty="0">
                <a:latin typeface="Pragmatica"/>
                <a:cs typeface="Pragmatica"/>
              </a:rPr>
              <a:t>в</a:t>
            </a:r>
            <a:r>
              <a:rPr sz="1600" spc="-5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формате</a:t>
            </a:r>
            <a:r>
              <a:rPr sz="1600" spc="-25" dirty="0">
                <a:latin typeface="Pragmatica"/>
                <a:cs typeface="Pragmatica"/>
              </a:rPr>
              <a:t> </a:t>
            </a:r>
            <a:r>
              <a:rPr sz="1600" u="sng" dirty="0">
                <a:latin typeface="Pragmatica"/>
                <a:cs typeface="Pragmatica"/>
              </a:rPr>
              <a:t>«</a:t>
            </a:r>
            <a:r>
              <a:rPr sz="1600" b="1" u="sng" dirty="0">
                <a:latin typeface="Pragmatica"/>
                <a:cs typeface="Pragmatica"/>
              </a:rPr>
              <a:t>Источник</a:t>
            </a:r>
            <a:r>
              <a:rPr sz="1600" b="1" u="sng" spc="-5" dirty="0">
                <a:latin typeface="Pragmatica"/>
                <a:cs typeface="Pragmatica"/>
              </a:rPr>
              <a:t> </a:t>
            </a:r>
            <a:r>
              <a:rPr sz="1600" b="1" u="sng" dirty="0">
                <a:latin typeface="Pragmatica"/>
                <a:cs typeface="Pragmatica"/>
              </a:rPr>
              <a:t>–</a:t>
            </a:r>
            <a:r>
              <a:rPr sz="1600" b="1" u="sng" spc="-35" dirty="0">
                <a:latin typeface="Pragmatica"/>
                <a:cs typeface="Pragmatica"/>
              </a:rPr>
              <a:t> </a:t>
            </a:r>
            <a:r>
              <a:rPr sz="1600" b="1" u="sng" spc="-10" dirty="0">
                <a:latin typeface="Pragmatica"/>
                <a:cs typeface="Pragmatica"/>
              </a:rPr>
              <a:t>Движение </a:t>
            </a:r>
            <a:r>
              <a:rPr sz="1600" b="1" u="sng" dirty="0" err="1">
                <a:latin typeface="Pragmatica"/>
                <a:cs typeface="Pragmatica"/>
              </a:rPr>
              <a:t>Первых</a:t>
            </a:r>
            <a:r>
              <a:rPr sz="1600" b="1" u="sng" spc="-10" dirty="0">
                <a:latin typeface="Pragmatica"/>
                <a:cs typeface="Pragmatica"/>
              </a:rPr>
              <a:t> </a:t>
            </a:r>
            <a:r>
              <a:rPr lang="ru-RU" sz="1600" b="1" u="sng" dirty="0">
                <a:latin typeface="Pragmatica"/>
                <a:cs typeface="Pragmatica"/>
              </a:rPr>
              <a:t>Пермский край (</a:t>
            </a:r>
            <a:r>
              <a:rPr lang="en-US" sz="1600" b="1" u="sng" dirty="0">
                <a:latin typeface="Pragmatica"/>
                <a:cs typeface="Pragmatica"/>
              </a:rPr>
              <a:t>r59)</a:t>
            </a:r>
            <a:endParaRPr sz="1600" b="1" u="sng" dirty="0">
              <a:latin typeface="Pragmatica"/>
              <a:cs typeface="Pragmatic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1258824"/>
            <a:ext cx="7124700" cy="4208145"/>
            <a:chOff x="0" y="1258824"/>
            <a:chExt cx="7124700" cy="420814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258824"/>
              <a:ext cx="7124700" cy="420776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903949" y="2564378"/>
              <a:ext cx="608965" cy="1210945"/>
            </a:xfrm>
            <a:custGeom>
              <a:avLst/>
              <a:gdLst/>
              <a:ahLst/>
              <a:cxnLst/>
              <a:rect l="l" t="t" r="r" b="b"/>
              <a:pathLst>
                <a:path w="608964" h="1210945">
                  <a:moveTo>
                    <a:pt x="42221" y="1210259"/>
                  </a:moveTo>
                  <a:lnTo>
                    <a:pt x="91534" y="1210693"/>
                  </a:lnTo>
                  <a:lnTo>
                    <a:pt x="137559" y="1203203"/>
                  </a:lnTo>
                  <a:lnTo>
                    <a:pt x="276828" y="1179152"/>
                  </a:lnTo>
                  <a:lnTo>
                    <a:pt x="323935" y="1171334"/>
                  </a:lnTo>
                  <a:lnTo>
                    <a:pt x="371526" y="1163978"/>
                  </a:lnTo>
                  <a:lnTo>
                    <a:pt x="380107" y="1162439"/>
                  </a:lnTo>
                  <a:lnTo>
                    <a:pt x="388304" y="1161222"/>
                  </a:lnTo>
                  <a:lnTo>
                    <a:pt x="419695" y="1137597"/>
                  </a:lnTo>
                  <a:lnTo>
                    <a:pt x="428692" y="1116215"/>
                  </a:lnTo>
                  <a:lnTo>
                    <a:pt x="426969" y="1107090"/>
                  </a:lnTo>
                  <a:lnTo>
                    <a:pt x="391459" y="1078357"/>
                  </a:lnTo>
                  <a:lnTo>
                    <a:pt x="363482" y="1074323"/>
                  </a:lnTo>
                  <a:lnTo>
                    <a:pt x="349240" y="1075112"/>
                  </a:lnTo>
                  <a:lnTo>
                    <a:pt x="323388" y="1079058"/>
                  </a:lnTo>
                  <a:lnTo>
                    <a:pt x="271550" y="1088346"/>
                  </a:lnTo>
                  <a:lnTo>
                    <a:pt x="245691" y="1092290"/>
                  </a:lnTo>
                  <a:lnTo>
                    <a:pt x="242618" y="1084456"/>
                  </a:lnTo>
                  <a:lnTo>
                    <a:pt x="242952" y="1080713"/>
                  </a:lnTo>
                  <a:lnTo>
                    <a:pt x="252591" y="1068004"/>
                  </a:lnTo>
                  <a:lnTo>
                    <a:pt x="271743" y="1043984"/>
                  </a:lnTo>
                  <a:lnTo>
                    <a:pt x="281382" y="1031274"/>
                  </a:lnTo>
                  <a:lnTo>
                    <a:pt x="312795" y="991427"/>
                  </a:lnTo>
                  <a:lnTo>
                    <a:pt x="343211" y="951124"/>
                  </a:lnTo>
                  <a:lnTo>
                    <a:pt x="372546" y="910304"/>
                  </a:lnTo>
                  <a:lnTo>
                    <a:pt x="400712" y="868907"/>
                  </a:lnTo>
                  <a:lnTo>
                    <a:pt x="427624" y="826873"/>
                  </a:lnTo>
                  <a:lnTo>
                    <a:pt x="453193" y="784142"/>
                  </a:lnTo>
                  <a:lnTo>
                    <a:pt x="477335" y="740654"/>
                  </a:lnTo>
                  <a:lnTo>
                    <a:pt x="499963" y="696348"/>
                  </a:lnTo>
                  <a:lnTo>
                    <a:pt x="520990" y="651165"/>
                  </a:lnTo>
                  <a:lnTo>
                    <a:pt x="540331" y="605044"/>
                  </a:lnTo>
                  <a:lnTo>
                    <a:pt x="557897" y="557924"/>
                  </a:lnTo>
                  <a:lnTo>
                    <a:pt x="573605" y="509747"/>
                  </a:lnTo>
                  <a:lnTo>
                    <a:pt x="586617" y="459334"/>
                  </a:lnTo>
                  <a:lnTo>
                    <a:pt x="596970" y="409078"/>
                  </a:lnTo>
                  <a:lnTo>
                    <a:pt x="604344" y="358885"/>
                  </a:lnTo>
                  <a:lnTo>
                    <a:pt x="608416" y="308661"/>
                  </a:lnTo>
                  <a:lnTo>
                    <a:pt x="608865" y="258311"/>
                  </a:lnTo>
                  <a:lnTo>
                    <a:pt x="605368" y="207741"/>
                  </a:lnTo>
                  <a:lnTo>
                    <a:pt x="597604" y="156856"/>
                  </a:lnTo>
                  <a:lnTo>
                    <a:pt x="575450" y="93030"/>
                  </a:lnTo>
                  <a:lnTo>
                    <a:pt x="544605" y="31257"/>
                  </a:lnTo>
                  <a:lnTo>
                    <a:pt x="512427" y="10851"/>
                  </a:lnTo>
                  <a:lnTo>
                    <a:pt x="490729" y="0"/>
                  </a:lnTo>
                  <a:lnTo>
                    <a:pt x="501950" y="54161"/>
                  </a:lnTo>
                  <a:lnTo>
                    <a:pt x="511209" y="106997"/>
                  </a:lnTo>
                  <a:lnTo>
                    <a:pt x="518175" y="158742"/>
                  </a:lnTo>
                  <a:lnTo>
                    <a:pt x="522516" y="209632"/>
                  </a:lnTo>
                  <a:lnTo>
                    <a:pt x="523901" y="259905"/>
                  </a:lnTo>
                  <a:lnTo>
                    <a:pt x="522000" y="309795"/>
                  </a:lnTo>
                  <a:lnTo>
                    <a:pt x="516481" y="359539"/>
                  </a:lnTo>
                  <a:lnTo>
                    <a:pt x="507012" y="409373"/>
                  </a:lnTo>
                  <a:lnTo>
                    <a:pt x="493605" y="456145"/>
                  </a:lnTo>
                  <a:lnTo>
                    <a:pt x="478740" y="502388"/>
                  </a:lnTo>
                  <a:lnTo>
                    <a:pt x="462333" y="548050"/>
                  </a:lnTo>
                  <a:lnTo>
                    <a:pt x="444299" y="593080"/>
                  </a:lnTo>
                  <a:lnTo>
                    <a:pt x="424555" y="637427"/>
                  </a:lnTo>
                  <a:lnTo>
                    <a:pt x="403017" y="681038"/>
                  </a:lnTo>
                  <a:lnTo>
                    <a:pt x="379602" y="723864"/>
                  </a:lnTo>
                  <a:lnTo>
                    <a:pt x="354224" y="765851"/>
                  </a:lnTo>
                  <a:lnTo>
                    <a:pt x="327617" y="807356"/>
                  </a:lnTo>
                  <a:lnTo>
                    <a:pt x="300363" y="848670"/>
                  </a:lnTo>
                  <a:lnTo>
                    <a:pt x="272165" y="889634"/>
                  </a:lnTo>
                  <a:lnTo>
                    <a:pt x="242727" y="930089"/>
                  </a:lnTo>
                  <a:lnTo>
                    <a:pt x="211755" y="969875"/>
                  </a:lnTo>
                  <a:lnTo>
                    <a:pt x="178952" y="1008834"/>
                  </a:lnTo>
                  <a:lnTo>
                    <a:pt x="144022" y="1046806"/>
                  </a:lnTo>
                  <a:lnTo>
                    <a:pt x="106671" y="1083631"/>
                  </a:lnTo>
                  <a:lnTo>
                    <a:pt x="105313" y="941109"/>
                  </a:lnTo>
                  <a:lnTo>
                    <a:pt x="98428" y="864306"/>
                  </a:lnTo>
                  <a:lnTo>
                    <a:pt x="80226" y="826858"/>
                  </a:lnTo>
                  <a:lnTo>
                    <a:pt x="44920" y="802399"/>
                  </a:lnTo>
                  <a:lnTo>
                    <a:pt x="36127" y="842684"/>
                  </a:lnTo>
                  <a:lnTo>
                    <a:pt x="32750" y="861326"/>
                  </a:lnTo>
                  <a:lnTo>
                    <a:pt x="24315" y="927458"/>
                  </a:lnTo>
                  <a:lnTo>
                    <a:pt x="7868" y="1068758"/>
                  </a:lnTo>
                  <a:lnTo>
                    <a:pt x="1782" y="1115808"/>
                  </a:lnTo>
                  <a:lnTo>
                    <a:pt x="0" y="1164812"/>
                  </a:lnTo>
                  <a:lnTo>
                    <a:pt x="12594" y="1195631"/>
                  </a:lnTo>
                  <a:lnTo>
                    <a:pt x="42221" y="12102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693164"/>
              <a:ext cx="6920483" cy="33131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55191"/>
            <a:ext cx="11826875" cy="5702935"/>
            <a:chOff x="0" y="1155191"/>
            <a:chExt cx="11826875" cy="57029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81232" y="1434058"/>
              <a:ext cx="6145247" cy="323548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791200" y="1543811"/>
              <a:ext cx="5884545" cy="2947670"/>
            </a:xfrm>
            <a:custGeom>
              <a:avLst/>
              <a:gdLst/>
              <a:ahLst/>
              <a:cxnLst/>
              <a:rect l="l" t="t" r="r" b="b"/>
              <a:pathLst>
                <a:path w="5884545" h="2947670">
                  <a:moveTo>
                    <a:pt x="5639943" y="0"/>
                  </a:moveTo>
                  <a:lnTo>
                    <a:pt x="244221" y="0"/>
                  </a:lnTo>
                  <a:lnTo>
                    <a:pt x="195003" y="4961"/>
                  </a:lnTo>
                  <a:lnTo>
                    <a:pt x="149161" y="19192"/>
                  </a:lnTo>
                  <a:lnTo>
                    <a:pt x="107677" y="41710"/>
                  </a:lnTo>
                  <a:lnTo>
                    <a:pt x="71532" y="71532"/>
                  </a:lnTo>
                  <a:lnTo>
                    <a:pt x="41710" y="107677"/>
                  </a:lnTo>
                  <a:lnTo>
                    <a:pt x="19192" y="149161"/>
                  </a:lnTo>
                  <a:lnTo>
                    <a:pt x="4961" y="195003"/>
                  </a:lnTo>
                  <a:lnTo>
                    <a:pt x="0" y="244221"/>
                  </a:lnTo>
                  <a:lnTo>
                    <a:pt x="0" y="2703195"/>
                  </a:lnTo>
                  <a:lnTo>
                    <a:pt x="4961" y="2752412"/>
                  </a:lnTo>
                  <a:lnTo>
                    <a:pt x="19192" y="2798254"/>
                  </a:lnTo>
                  <a:lnTo>
                    <a:pt x="41710" y="2839738"/>
                  </a:lnTo>
                  <a:lnTo>
                    <a:pt x="71532" y="2875883"/>
                  </a:lnTo>
                  <a:lnTo>
                    <a:pt x="107677" y="2905705"/>
                  </a:lnTo>
                  <a:lnTo>
                    <a:pt x="149161" y="2928223"/>
                  </a:lnTo>
                  <a:lnTo>
                    <a:pt x="195003" y="2942454"/>
                  </a:lnTo>
                  <a:lnTo>
                    <a:pt x="244221" y="2947416"/>
                  </a:lnTo>
                  <a:lnTo>
                    <a:pt x="5639943" y="2947416"/>
                  </a:lnTo>
                  <a:lnTo>
                    <a:pt x="5689160" y="2942454"/>
                  </a:lnTo>
                  <a:lnTo>
                    <a:pt x="5735002" y="2928223"/>
                  </a:lnTo>
                  <a:lnTo>
                    <a:pt x="5776486" y="2905705"/>
                  </a:lnTo>
                  <a:lnTo>
                    <a:pt x="5812631" y="2875883"/>
                  </a:lnTo>
                  <a:lnTo>
                    <a:pt x="5842453" y="2839738"/>
                  </a:lnTo>
                  <a:lnTo>
                    <a:pt x="5864971" y="2798254"/>
                  </a:lnTo>
                  <a:lnTo>
                    <a:pt x="5879202" y="2752412"/>
                  </a:lnTo>
                  <a:lnTo>
                    <a:pt x="5884164" y="2703195"/>
                  </a:lnTo>
                  <a:lnTo>
                    <a:pt x="5884164" y="244221"/>
                  </a:lnTo>
                  <a:lnTo>
                    <a:pt x="5879202" y="195003"/>
                  </a:lnTo>
                  <a:lnTo>
                    <a:pt x="5864971" y="149161"/>
                  </a:lnTo>
                  <a:lnTo>
                    <a:pt x="5842453" y="107677"/>
                  </a:lnTo>
                  <a:lnTo>
                    <a:pt x="5812631" y="71532"/>
                  </a:lnTo>
                  <a:lnTo>
                    <a:pt x="5776486" y="41710"/>
                  </a:lnTo>
                  <a:lnTo>
                    <a:pt x="5735002" y="19192"/>
                  </a:lnTo>
                  <a:lnTo>
                    <a:pt x="5689160" y="4961"/>
                  </a:lnTo>
                  <a:lnTo>
                    <a:pt x="56399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55191"/>
              <a:ext cx="7223759" cy="570280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" dirty="0"/>
              <a:t>Принять</a:t>
            </a:r>
            <a:r>
              <a:rPr sz="3600" spc="-204" dirty="0"/>
              <a:t> </a:t>
            </a:r>
            <a:r>
              <a:rPr sz="3600" dirty="0"/>
              <a:t>участие</a:t>
            </a:r>
            <a:r>
              <a:rPr sz="3600" spc="-220" dirty="0"/>
              <a:t> </a:t>
            </a:r>
            <a:r>
              <a:rPr sz="3600" dirty="0"/>
              <a:t>в</a:t>
            </a:r>
            <a:r>
              <a:rPr sz="3600" spc="-200" dirty="0"/>
              <a:t> </a:t>
            </a:r>
            <a:r>
              <a:rPr sz="3600" spc="-10" dirty="0"/>
              <a:t>проекте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7800847" y="1533671"/>
            <a:ext cx="2854960" cy="1384300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1515"/>
              </a:spcBef>
            </a:pPr>
            <a:r>
              <a:rPr sz="2000" b="1" spc="85" dirty="0">
                <a:latin typeface="Verdana"/>
                <a:cs typeface="Verdana"/>
              </a:rPr>
              <a:t>8</a:t>
            </a:r>
            <a:r>
              <a:rPr sz="2000" b="1" spc="-220" dirty="0">
                <a:latin typeface="Verdana"/>
                <a:cs typeface="Verdana"/>
              </a:rPr>
              <a:t> </a:t>
            </a:r>
            <a:r>
              <a:rPr sz="2000" b="1" spc="-20" dirty="0">
                <a:latin typeface="Verdana"/>
                <a:cs typeface="Verdana"/>
              </a:rPr>
              <a:t>шаг.</a:t>
            </a:r>
            <a:endParaRPr sz="2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120"/>
              </a:spcBef>
            </a:pPr>
            <a:r>
              <a:rPr sz="1600" dirty="0">
                <a:latin typeface="Pragmatica"/>
                <a:cs typeface="Pragmatica"/>
              </a:rPr>
              <a:t>При</a:t>
            </a:r>
            <a:r>
              <a:rPr sz="1600" spc="-4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завершении</a:t>
            </a:r>
            <a:r>
              <a:rPr sz="1600" spc="-50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заполнения </a:t>
            </a:r>
            <a:r>
              <a:rPr sz="1600" dirty="0">
                <a:latin typeface="Pragmatica"/>
                <a:cs typeface="Pragmatica"/>
              </a:rPr>
              <a:t>карточки,</a:t>
            </a:r>
            <a:r>
              <a:rPr sz="1600" spc="-3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нажмите</a:t>
            </a:r>
            <a:r>
              <a:rPr sz="1600" spc="-3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на</a:t>
            </a:r>
            <a:r>
              <a:rPr sz="1600" spc="-35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кнопку</a:t>
            </a:r>
            <a:endParaRPr sz="1600">
              <a:latin typeface="Pragmatica"/>
              <a:cs typeface="Pragmatica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Pragmatica"/>
                <a:cs typeface="Pragmatica"/>
              </a:rPr>
              <a:t>«Готово»</a:t>
            </a:r>
            <a:endParaRPr sz="1600">
              <a:latin typeface="Pragmatica"/>
              <a:cs typeface="Pragmatic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1258824"/>
            <a:ext cx="7124700" cy="4208145"/>
            <a:chOff x="0" y="1258824"/>
            <a:chExt cx="7124700" cy="420814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258824"/>
              <a:ext cx="7124700" cy="420776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3275" y="1258824"/>
              <a:ext cx="6031992" cy="420776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363437" y="4020180"/>
              <a:ext cx="608965" cy="1210945"/>
            </a:xfrm>
            <a:custGeom>
              <a:avLst/>
              <a:gdLst/>
              <a:ahLst/>
              <a:cxnLst/>
              <a:rect l="l" t="t" r="r" b="b"/>
              <a:pathLst>
                <a:path w="608964" h="1210945">
                  <a:moveTo>
                    <a:pt x="42221" y="1210259"/>
                  </a:moveTo>
                  <a:lnTo>
                    <a:pt x="91534" y="1210693"/>
                  </a:lnTo>
                  <a:lnTo>
                    <a:pt x="137559" y="1203203"/>
                  </a:lnTo>
                  <a:lnTo>
                    <a:pt x="276828" y="1179152"/>
                  </a:lnTo>
                  <a:lnTo>
                    <a:pt x="323935" y="1171334"/>
                  </a:lnTo>
                  <a:lnTo>
                    <a:pt x="371526" y="1163978"/>
                  </a:lnTo>
                  <a:lnTo>
                    <a:pt x="380107" y="1162439"/>
                  </a:lnTo>
                  <a:lnTo>
                    <a:pt x="388304" y="1161222"/>
                  </a:lnTo>
                  <a:lnTo>
                    <a:pt x="419695" y="1137597"/>
                  </a:lnTo>
                  <a:lnTo>
                    <a:pt x="428692" y="1116215"/>
                  </a:lnTo>
                  <a:lnTo>
                    <a:pt x="426969" y="1107090"/>
                  </a:lnTo>
                  <a:lnTo>
                    <a:pt x="391459" y="1078357"/>
                  </a:lnTo>
                  <a:lnTo>
                    <a:pt x="363482" y="1074323"/>
                  </a:lnTo>
                  <a:lnTo>
                    <a:pt x="349240" y="1075112"/>
                  </a:lnTo>
                  <a:lnTo>
                    <a:pt x="323388" y="1079058"/>
                  </a:lnTo>
                  <a:lnTo>
                    <a:pt x="271550" y="1088346"/>
                  </a:lnTo>
                  <a:lnTo>
                    <a:pt x="245691" y="1092290"/>
                  </a:lnTo>
                  <a:lnTo>
                    <a:pt x="242618" y="1084456"/>
                  </a:lnTo>
                  <a:lnTo>
                    <a:pt x="242952" y="1080713"/>
                  </a:lnTo>
                  <a:lnTo>
                    <a:pt x="252591" y="1068004"/>
                  </a:lnTo>
                  <a:lnTo>
                    <a:pt x="271743" y="1043984"/>
                  </a:lnTo>
                  <a:lnTo>
                    <a:pt x="281382" y="1031274"/>
                  </a:lnTo>
                  <a:lnTo>
                    <a:pt x="312795" y="991427"/>
                  </a:lnTo>
                  <a:lnTo>
                    <a:pt x="343211" y="951124"/>
                  </a:lnTo>
                  <a:lnTo>
                    <a:pt x="372546" y="910304"/>
                  </a:lnTo>
                  <a:lnTo>
                    <a:pt x="400712" y="868907"/>
                  </a:lnTo>
                  <a:lnTo>
                    <a:pt x="427624" y="826873"/>
                  </a:lnTo>
                  <a:lnTo>
                    <a:pt x="453193" y="784142"/>
                  </a:lnTo>
                  <a:lnTo>
                    <a:pt x="477335" y="740654"/>
                  </a:lnTo>
                  <a:lnTo>
                    <a:pt x="499963" y="696348"/>
                  </a:lnTo>
                  <a:lnTo>
                    <a:pt x="520990" y="651165"/>
                  </a:lnTo>
                  <a:lnTo>
                    <a:pt x="540331" y="605044"/>
                  </a:lnTo>
                  <a:lnTo>
                    <a:pt x="557897" y="557924"/>
                  </a:lnTo>
                  <a:lnTo>
                    <a:pt x="573605" y="509747"/>
                  </a:lnTo>
                  <a:lnTo>
                    <a:pt x="586617" y="459334"/>
                  </a:lnTo>
                  <a:lnTo>
                    <a:pt x="596970" y="409078"/>
                  </a:lnTo>
                  <a:lnTo>
                    <a:pt x="604344" y="358885"/>
                  </a:lnTo>
                  <a:lnTo>
                    <a:pt x="608416" y="308661"/>
                  </a:lnTo>
                  <a:lnTo>
                    <a:pt x="608865" y="258311"/>
                  </a:lnTo>
                  <a:lnTo>
                    <a:pt x="605368" y="207741"/>
                  </a:lnTo>
                  <a:lnTo>
                    <a:pt x="597604" y="156856"/>
                  </a:lnTo>
                  <a:lnTo>
                    <a:pt x="575450" y="93030"/>
                  </a:lnTo>
                  <a:lnTo>
                    <a:pt x="544605" y="31257"/>
                  </a:lnTo>
                  <a:lnTo>
                    <a:pt x="512427" y="10851"/>
                  </a:lnTo>
                  <a:lnTo>
                    <a:pt x="490729" y="0"/>
                  </a:lnTo>
                  <a:lnTo>
                    <a:pt x="501950" y="54161"/>
                  </a:lnTo>
                  <a:lnTo>
                    <a:pt x="511209" y="106997"/>
                  </a:lnTo>
                  <a:lnTo>
                    <a:pt x="518175" y="158742"/>
                  </a:lnTo>
                  <a:lnTo>
                    <a:pt x="522516" y="209632"/>
                  </a:lnTo>
                  <a:lnTo>
                    <a:pt x="523901" y="259905"/>
                  </a:lnTo>
                  <a:lnTo>
                    <a:pt x="522000" y="309795"/>
                  </a:lnTo>
                  <a:lnTo>
                    <a:pt x="516481" y="359539"/>
                  </a:lnTo>
                  <a:lnTo>
                    <a:pt x="507012" y="409373"/>
                  </a:lnTo>
                  <a:lnTo>
                    <a:pt x="493605" y="456145"/>
                  </a:lnTo>
                  <a:lnTo>
                    <a:pt x="478740" y="502388"/>
                  </a:lnTo>
                  <a:lnTo>
                    <a:pt x="462333" y="548050"/>
                  </a:lnTo>
                  <a:lnTo>
                    <a:pt x="444299" y="593080"/>
                  </a:lnTo>
                  <a:lnTo>
                    <a:pt x="424555" y="637427"/>
                  </a:lnTo>
                  <a:lnTo>
                    <a:pt x="403017" y="681038"/>
                  </a:lnTo>
                  <a:lnTo>
                    <a:pt x="379602" y="723864"/>
                  </a:lnTo>
                  <a:lnTo>
                    <a:pt x="354224" y="765851"/>
                  </a:lnTo>
                  <a:lnTo>
                    <a:pt x="327617" y="807356"/>
                  </a:lnTo>
                  <a:lnTo>
                    <a:pt x="300363" y="848670"/>
                  </a:lnTo>
                  <a:lnTo>
                    <a:pt x="272165" y="889634"/>
                  </a:lnTo>
                  <a:lnTo>
                    <a:pt x="242727" y="930089"/>
                  </a:lnTo>
                  <a:lnTo>
                    <a:pt x="211755" y="969875"/>
                  </a:lnTo>
                  <a:lnTo>
                    <a:pt x="178952" y="1008834"/>
                  </a:lnTo>
                  <a:lnTo>
                    <a:pt x="144022" y="1046806"/>
                  </a:lnTo>
                  <a:lnTo>
                    <a:pt x="106671" y="1083631"/>
                  </a:lnTo>
                  <a:lnTo>
                    <a:pt x="105313" y="941109"/>
                  </a:lnTo>
                  <a:lnTo>
                    <a:pt x="98428" y="864306"/>
                  </a:lnTo>
                  <a:lnTo>
                    <a:pt x="80226" y="826858"/>
                  </a:lnTo>
                  <a:lnTo>
                    <a:pt x="44920" y="802399"/>
                  </a:lnTo>
                  <a:lnTo>
                    <a:pt x="36127" y="842684"/>
                  </a:lnTo>
                  <a:lnTo>
                    <a:pt x="32750" y="861326"/>
                  </a:lnTo>
                  <a:lnTo>
                    <a:pt x="24315" y="927458"/>
                  </a:lnTo>
                  <a:lnTo>
                    <a:pt x="7868" y="1068758"/>
                  </a:lnTo>
                  <a:lnTo>
                    <a:pt x="1782" y="1115808"/>
                  </a:lnTo>
                  <a:lnTo>
                    <a:pt x="0" y="1164812"/>
                  </a:lnTo>
                  <a:lnTo>
                    <a:pt x="12594" y="1195631"/>
                  </a:lnTo>
                  <a:lnTo>
                    <a:pt x="42221" y="12102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55191"/>
            <a:ext cx="11826875" cy="5702935"/>
            <a:chOff x="0" y="1155191"/>
            <a:chExt cx="11826875" cy="57029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81232" y="1434058"/>
              <a:ext cx="6145247" cy="323548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791200" y="1543811"/>
              <a:ext cx="5884545" cy="2947670"/>
            </a:xfrm>
            <a:custGeom>
              <a:avLst/>
              <a:gdLst/>
              <a:ahLst/>
              <a:cxnLst/>
              <a:rect l="l" t="t" r="r" b="b"/>
              <a:pathLst>
                <a:path w="5884545" h="2947670">
                  <a:moveTo>
                    <a:pt x="5639943" y="0"/>
                  </a:moveTo>
                  <a:lnTo>
                    <a:pt x="244221" y="0"/>
                  </a:lnTo>
                  <a:lnTo>
                    <a:pt x="195003" y="4961"/>
                  </a:lnTo>
                  <a:lnTo>
                    <a:pt x="149161" y="19192"/>
                  </a:lnTo>
                  <a:lnTo>
                    <a:pt x="107677" y="41710"/>
                  </a:lnTo>
                  <a:lnTo>
                    <a:pt x="71532" y="71532"/>
                  </a:lnTo>
                  <a:lnTo>
                    <a:pt x="41710" y="107677"/>
                  </a:lnTo>
                  <a:lnTo>
                    <a:pt x="19192" y="149161"/>
                  </a:lnTo>
                  <a:lnTo>
                    <a:pt x="4961" y="195003"/>
                  </a:lnTo>
                  <a:lnTo>
                    <a:pt x="0" y="244221"/>
                  </a:lnTo>
                  <a:lnTo>
                    <a:pt x="0" y="2703195"/>
                  </a:lnTo>
                  <a:lnTo>
                    <a:pt x="4961" y="2752412"/>
                  </a:lnTo>
                  <a:lnTo>
                    <a:pt x="19192" y="2798254"/>
                  </a:lnTo>
                  <a:lnTo>
                    <a:pt x="41710" y="2839738"/>
                  </a:lnTo>
                  <a:lnTo>
                    <a:pt x="71532" y="2875883"/>
                  </a:lnTo>
                  <a:lnTo>
                    <a:pt x="107677" y="2905705"/>
                  </a:lnTo>
                  <a:lnTo>
                    <a:pt x="149161" y="2928223"/>
                  </a:lnTo>
                  <a:lnTo>
                    <a:pt x="195003" y="2942454"/>
                  </a:lnTo>
                  <a:lnTo>
                    <a:pt x="244221" y="2947416"/>
                  </a:lnTo>
                  <a:lnTo>
                    <a:pt x="5639943" y="2947416"/>
                  </a:lnTo>
                  <a:lnTo>
                    <a:pt x="5689160" y="2942454"/>
                  </a:lnTo>
                  <a:lnTo>
                    <a:pt x="5735002" y="2928223"/>
                  </a:lnTo>
                  <a:lnTo>
                    <a:pt x="5776486" y="2905705"/>
                  </a:lnTo>
                  <a:lnTo>
                    <a:pt x="5812631" y="2875883"/>
                  </a:lnTo>
                  <a:lnTo>
                    <a:pt x="5842453" y="2839738"/>
                  </a:lnTo>
                  <a:lnTo>
                    <a:pt x="5864971" y="2798254"/>
                  </a:lnTo>
                  <a:lnTo>
                    <a:pt x="5879202" y="2752412"/>
                  </a:lnTo>
                  <a:lnTo>
                    <a:pt x="5884164" y="2703195"/>
                  </a:lnTo>
                  <a:lnTo>
                    <a:pt x="5884164" y="244221"/>
                  </a:lnTo>
                  <a:lnTo>
                    <a:pt x="5879202" y="195003"/>
                  </a:lnTo>
                  <a:lnTo>
                    <a:pt x="5864971" y="149161"/>
                  </a:lnTo>
                  <a:lnTo>
                    <a:pt x="5842453" y="107677"/>
                  </a:lnTo>
                  <a:lnTo>
                    <a:pt x="5812631" y="71532"/>
                  </a:lnTo>
                  <a:lnTo>
                    <a:pt x="5776486" y="41710"/>
                  </a:lnTo>
                  <a:lnTo>
                    <a:pt x="5735002" y="19192"/>
                  </a:lnTo>
                  <a:lnTo>
                    <a:pt x="5689160" y="4961"/>
                  </a:lnTo>
                  <a:lnTo>
                    <a:pt x="56399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55191"/>
              <a:ext cx="7223759" cy="570280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" dirty="0"/>
              <a:t>Принять</a:t>
            </a:r>
            <a:r>
              <a:rPr sz="3600" spc="-204" dirty="0"/>
              <a:t> </a:t>
            </a:r>
            <a:r>
              <a:rPr sz="3600" dirty="0"/>
              <a:t>участие</a:t>
            </a:r>
            <a:r>
              <a:rPr sz="3600" spc="-220" dirty="0"/>
              <a:t> </a:t>
            </a:r>
            <a:r>
              <a:rPr sz="3600" dirty="0"/>
              <a:t>в</a:t>
            </a:r>
            <a:r>
              <a:rPr sz="3600" spc="-200" dirty="0"/>
              <a:t> </a:t>
            </a:r>
            <a:r>
              <a:rPr sz="3600" spc="-10" dirty="0"/>
              <a:t>проекте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7811769" y="1713102"/>
            <a:ext cx="3401695" cy="2242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35025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Verdana"/>
                <a:cs typeface="Verdana"/>
              </a:rPr>
              <a:t>Опубликованная </a:t>
            </a:r>
            <a:r>
              <a:rPr sz="2000" b="1" spc="65" dirty="0">
                <a:latin typeface="Verdana"/>
                <a:cs typeface="Verdana"/>
              </a:rPr>
              <a:t>история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615"/>
              </a:spcBef>
            </a:pPr>
            <a:endParaRPr sz="2000">
              <a:latin typeface="Verdana"/>
              <a:cs typeface="Verdana"/>
            </a:endParaRPr>
          </a:p>
          <a:p>
            <a:pPr marL="94615" marR="5080">
              <a:lnSpc>
                <a:spcPct val="100000"/>
              </a:lnSpc>
            </a:pPr>
            <a:r>
              <a:rPr sz="1600" dirty="0">
                <a:latin typeface="Pragmatica"/>
                <a:cs typeface="Pragmatica"/>
              </a:rPr>
              <a:t>Как</a:t>
            </a:r>
            <a:r>
              <a:rPr sz="1600" spc="-3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только ваша</a:t>
            </a:r>
            <a:r>
              <a:rPr sz="1600" spc="-4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история</a:t>
            </a:r>
            <a:r>
              <a:rPr sz="1600" spc="-50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пройдет </a:t>
            </a:r>
            <a:r>
              <a:rPr sz="1600" dirty="0">
                <a:latin typeface="Pragmatica"/>
                <a:cs typeface="Pragmatica"/>
              </a:rPr>
              <a:t>модерацию,</a:t>
            </a:r>
            <a:r>
              <a:rPr sz="1600" spc="-5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она</a:t>
            </a:r>
            <a:r>
              <a:rPr sz="1600" spc="-60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будет </a:t>
            </a:r>
            <a:r>
              <a:rPr sz="1600" dirty="0">
                <a:latin typeface="Pragmatica"/>
                <a:cs typeface="Pragmatica"/>
              </a:rPr>
              <a:t>опубликована</a:t>
            </a:r>
            <a:r>
              <a:rPr sz="1600" spc="-3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в</a:t>
            </a:r>
            <a:r>
              <a:rPr sz="1600" spc="-55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сборнике</a:t>
            </a:r>
            <a:endParaRPr sz="1600">
              <a:latin typeface="Pragmatica"/>
              <a:cs typeface="Pragmatica"/>
            </a:endParaRPr>
          </a:p>
          <a:p>
            <a:pPr marL="94615" marR="15875">
              <a:lnSpc>
                <a:spcPct val="100000"/>
              </a:lnSpc>
            </a:pPr>
            <a:r>
              <a:rPr sz="1600" dirty="0">
                <a:latin typeface="Pragmatica"/>
                <a:cs typeface="Pragmatica"/>
              </a:rPr>
              <a:t>«Трудовая</a:t>
            </a:r>
            <a:r>
              <a:rPr sz="1600" spc="-3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доблесть.</a:t>
            </a:r>
            <a:r>
              <a:rPr sz="1600" spc="-55" dirty="0">
                <a:latin typeface="Pragmatica"/>
                <a:cs typeface="Pragmatica"/>
              </a:rPr>
              <a:t> </a:t>
            </a:r>
            <a:r>
              <a:rPr sz="1600" spc="-20" dirty="0">
                <a:latin typeface="Pragmatica"/>
                <a:cs typeface="Pragmatica"/>
              </a:rPr>
              <a:t>Лица </a:t>
            </a:r>
            <a:r>
              <a:rPr sz="1600" dirty="0">
                <a:latin typeface="Pragmatica"/>
                <a:cs typeface="Pragmatica"/>
              </a:rPr>
              <a:t>Победы»</a:t>
            </a:r>
            <a:r>
              <a:rPr sz="1600" spc="-3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на</a:t>
            </a:r>
            <a:r>
              <a:rPr sz="1600" spc="-3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сайте</a:t>
            </a:r>
            <a:r>
              <a:rPr sz="1600" spc="-2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Музея</a:t>
            </a:r>
            <a:r>
              <a:rPr sz="1600" spc="-20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Победы.</a:t>
            </a:r>
            <a:endParaRPr sz="1600">
              <a:latin typeface="Pragmatica"/>
              <a:cs typeface="Pragmatic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1258824"/>
            <a:ext cx="7164705" cy="4259580"/>
            <a:chOff x="0" y="1258824"/>
            <a:chExt cx="7164705" cy="425958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258824"/>
              <a:ext cx="7164324" cy="425958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5508" y="1258824"/>
              <a:ext cx="5667755" cy="425958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5131" y="1258824"/>
              <a:ext cx="4861560" cy="41056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6852" y="1125293"/>
            <a:ext cx="10441305" cy="890905"/>
            <a:chOff x="406852" y="1125293"/>
            <a:chExt cx="10441305" cy="8909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6852" y="1125293"/>
              <a:ext cx="10441034" cy="89033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16636" y="1235964"/>
              <a:ext cx="10180320" cy="628015"/>
            </a:xfrm>
            <a:custGeom>
              <a:avLst/>
              <a:gdLst/>
              <a:ahLst/>
              <a:cxnLst/>
              <a:rect l="l" t="t" r="r" b="b"/>
              <a:pathLst>
                <a:path w="10180320" h="628014">
                  <a:moveTo>
                    <a:pt x="10013188" y="0"/>
                  </a:moveTo>
                  <a:lnTo>
                    <a:pt x="167182" y="0"/>
                  </a:lnTo>
                  <a:lnTo>
                    <a:pt x="122740" y="5968"/>
                  </a:lnTo>
                  <a:lnTo>
                    <a:pt x="82804" y="22812"/>
                  </a:lnTo>
                  <a:lnTo>
                    <a:pt x="48968" y="48942"/>
                  </a:lnTo>
                  <a:lnTo>
                    <a:pt x="22826" y="82766"/>
                  </a:lnTo>
                  <a:lnTo>
                    <a:pt x="5972" y="122693"/>
                  </a:lnTo>
                  <a:lnTo>
                    <a:pt x="0" y="167132"/>
                  </a:lnTo>
                  <a:lnTo>
                    <a:pt x="0" y="460756"/>
                  </a:lnTo>
                  <a:lnTo>
                    <a:pt x="5972" y="505194"/>
                  </a:lnTo>
                  <a:lnTo>
                    <a:pt x="22826" y="545121"/>
                  </a:lnTo>
                  <a:lnTo>
                    <a:pt x="48968" y="578945"/>
                  </a:lnTo>
                  <a:lnTo>
                    <a:pt x="82803" y="605075"/>
                  </a:lnTo>
                  <a:lnTo>
                    <a:pt x="122740" y="621919"/>
                  </a:lnTo>
                  <a:lnTo>
                    <a:pt x="167182" y="627888"/>
                  </a:lnTo>
                  <a:lnTo>
                    <a:pt x="10013188" y="627888"/>
                  </a:lnTo>
                  <a:lnTo>
                    <a:pt x="10057626" y="621919"/>
                  </a:lnTo>
                  <a:lnTo>
                    <a:pt x="10097553" y="605075"/>
                  </a:lnTo>
                  <a:lnTo>
                    <a:pt x="10131377" y="578945"/>
                  </a:lnTo>
                  <a:lnTo>
                    <a:pt x="10157507" y="545121"/>
                  </a:lnTo>
                  <a:lnTo>
                    <a:pt x="10174351" y="505194"/>
                  </a:lnTo>
                  <a:lnTo>
                    <a:pt x="10180320" y="460756"/>
                  </a:lnTo>
                  <a:lnTo>
                    <a:pt x="10180320" y="167132"/>
                  </a:lnTo>
                  <a:lnTo>
                    <a:pt x="10174351" y="122693"/>
                  </a:lnTo>
                  <a:lnTo>
                    <a:pt x="10157507" y="82766"/>
                  </a:lnTo>
                  <a:lnTo>
                    <a:pt x="10131377" y="48942"/>
                  </a:lnTo>
                  <a:lnTo>
                    <a:pt x="10097553" y="22812"/>
                  </a:lnTo>
                  <a:lnTo>
                    <a:pt x="10057626" y="5968"/>
                  </a:lnTo>
                  <a:lnTo>
                    <a:pt x="100131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52500" y="3392423"/>
            <a:ext cx="4064635" cy="394970"/>
          </a:xfrm>
          <a:custGeom>
            <a:avLst/>
            <a:gdLst/>
            <a:ahLst/>
            <a:cxnLst/>
            <a:rect l="l" t="t" r="r" b="b"/>
            <a:pathLst>
              <a:path w="4064635" h="394970">
                <a:moveTo>
                  <a:pt x="3880230" y="0"/>
                </a:moveTo>
                <a:lnTo>
                  <a:pt x="184238" y="0"/>
                </a:lnTo>
                <a:lnTo>
                  <a:pt x="135260" y="6585"/>
                </a:lnTo>
                <a:lnTo>
                  <a:pt x="91249" y="25169"/>
                </a:lnTo>
                <a:lnTo>
                  <a:pt x="53962" y="53990"/>
                </a:lnTo>
                <a:lnTo>
                  <a:pt x="25153" y="91289"/>
                </a:lnTo>
                <a:lnTo>
                  <a:pt x="6581" y="135304"/>
                </a:lnTo>
                <a:lnTo>
                  <a:pt x="0" y="184276"/>
                </a:lnTo>
                <a:lnTo>
                  <a:pt x="0" y="210438"/>
                </a:lnTo>
                <a:lnTo>
                  <a:pt x="6581" y="259411"/>
                </a:lnTo>
                <a:lnTo>
                  <a:pt x="25153" y="303426"/>
                </a:lnTo>
                <a:lnTo>
                  <a:pt x="53962" y="340725"/>
                </a:lnTo>
                <a:lnTo>
                  <a:pt x="91249" y="369546"/>
                </a:lnTo>
                <a:lnTo>
                  <a:pt x="135260" y="388130"/>
                </a:lnTo>
                <a:lnTo>
                  <a:pt x="184238" y="394715"/>
                </a:lnTo>
                <a:lnTo>
                  <a:pt x="3880230" y="394715"/>
                </a:lnTo>
                <a:lnTo>
                  <a:pt x="3929203" y="388130"/>
                </a:lnTo>
                <a:lnTo>
                  <a:pt x="3973218" y="369546"/>
                </a:lnTo>
                <a:lnTo>
                  <a:pt x="4010517" y="340725"/>
                </a:lnTo>
                <a:lnTo>
                  <a:pt x="4039338" y="303426"/>
                </a:lnTo>
                <a:lnTo>
                  <a:pt x="4057922" y="259411"/>
                </a:lnTo>
                <a:lnTo>
                  <a:pt x="4064508" y="210438"/>
                </a:lnTo>
                <a:lnTo>
                  <a:pt x="4064508" y="184276"/>
                </a:lnTo>
                <a:lnTo>
                  <a:pt x="4057922" y="135304"/>
                </a:lnTo>
                <a:lnTo>
                  <a:pt x="4039338" y="91289"/>
                </a:lnTo>
                <a:lnTo>
                  <a:pt x="4010517" y="53990"/>
                </a:lnTo>
                <a:lnTo>
                  <a:pt x="3973218" y="25169"/>
                </a:lnTo>
                <a:lnTo>
                  <a:pt x="3929203" y="6585"/>
                </a:lnTo>
                <a:lnTo>
                  <a:pt x="3880230" y="0"/>
                </a:lnTo>
                <a:close/>
              </a:path>
            </a:pathLst>
          </a:custGeom>
          <a:solidFill>
            <a:srgbClr val="CF08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2500" y="4341876"/>
            <a:ext cx="4064635" cy="396240"/>
          </a:xfrm>
          <a:custGeom>
            <a:avLst/>
            <a:gdLst/>
            <a:ahLst/>
            <a:cxnLst/>
            <a:rect l="l" t="t" r="r" b="b"/>
            <a:pathLst>
              <a:path w="4064635" h="396239">
                <a:moveTo>
                  <a:pt x="3879596" y="0"/>
                </a:moveTo>
                <a:lnTo>
                  <a:pt x="184950" y="0"/>
                </a:lnTo>
                <a:lnTo>
                  <a:pt x="135782" y="6606"/>
                </a:lnTo>
                <a:lnTo>
                  <a:pt x="91601" y="25249"/>
                </a:lnTo>
                <a:lnTo>
                  <a:pt x="54170" y="54165"/>
                </a:lnTo>
                <a:lnTo>
                  <a:pt x="25250" y="91590"/>
                </a:lnTo>
                <a:lnTo>
                  <a:pt x="6606" y="135760"/>
                </a:lnTo>
                <a:lnTo>
                  <a:pt x="0" y="184912"/>
                </a:lnTo>
                <a:lnTo>
                  <a:pt x="0" y="211328"/>
                </a:lnTo>
                <a:lnTo>
                  <a:pt x="6606" y="260479"/>
                </a:lnTo>
                <a:lnTo>
                  <a:pt x="25250" y="304649"/>
                </a:lnTo>
                <a:lnTo>
                  <a:pt x="54170" y="342074"/>
                </a:lnTo>
                <a:lnTo>
                  <a:pt x="91601" y="370990"/>
                </a:lnTo>
                <a:lnTo>
                  <a:pt x="135782" y="389633"/>
                </a:lnTo>
                <a:lnTo>
                  <a:pt x="184950" y="396240"/>
                </a:lnTo>
                <a:lnTo>
                  <a:pt x="3879596" y="396240"/>
                </a:lnTo>
                <a:lnTo>
                  <a:pt x="3928747" y="389633"/>
                </a:lnTo>
                <a:lnTo>
                  <a:pt x="3972917" y="370990"/>
                </a:lnTo>
                <a:lnTo>
                  <a:pt x="4010342" y="342074"/>
                </a:lnTo>
                <a:lnTo>
                  <a:pt x="4039258" y="304649"/>
                </a:lnTo>
                <a:lnTo>
                  <a:pt x="4057901" y="260479"/>
                </a:lnTo>
                <a:lnTo>
                  <a:pt x="4064508" y="211328"/>
                </a:lnTo>
                <a:lnTo>
                  <a:pt x="4064508" y="184912"/>
                </a:lnTo>
                <a:lnTo>
                  <a:pt x="4057901" y="135760"/>
                </a:lnTo>
                <a:lnTo>
                  <a:pt x="4039258" y="91590"/>
                </a:lnTo>
                <a:lnTo>
                  <a:pt x="4010342" y="54165"/>
                </a:lnTo>
                <a:lnTo>
                  <a:pt x="3972917" y="25249"/>
                </a:lnTo>
                <a:lnTo>
                  <a:pt x="3928747" y="6606"/>
                </a:lnTo>
                <a:lnTo>
                  <a:pt x="3879596" y="0"/>
                </a:lnTo>
                <a:close/>
              </a:path>
            </a:pathLst>
          </a:custGeom>
          <a:solidFill>
            <a:srgbClr val="CF08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05371" y="2436876"/>
            <a:ext cx="4291965" cy="396240"/>
          </a:xfrm>
          <a:custGeom>
            <a:avLst/>
            <a:gdLst/>
            <a:ahLst/>
            <a:cxnLst/>
            <a:rect l="l" t="t" r="r" b="b"/>
            <a:pathLst>
              <a:path w="4291965" h="396239">
                <a:moveTo>
                  <a:pt x="4106672" y="0"/>
                </a:moveTo>
                <a:lnTo>
                  <a:pt x="184911" y="0"/>
                </a:lnTo>
                <a:lnTo>
                  <a:pt x="135760" y="6606"/>
                </a:lnTo>
                <a:lnTo>
                  <a:pt x="91590" y="25249"/>
                </a:lnTo>
                <a:lnTo>
                  <a:pt x="54165" y="54165"/>
                </a:lnTo>
                <a:lnTo>
                  <a:pt x="25249" y="91590"/>
                </a:lnTo>
                <a:lnTo>
                  <a:pt x="6606" y="135760"/>
                </a:lnTo>
                <a:lnTo>
                  <a:pt x="0" y="184912"/>
                </a:lnTo>
                <a:lnTo>
                  <a:pt x="0" y="211327"/>
                </a:lnTo>
                <a:lnTo>
                  <a:pt x="6606" y="260479"/>
                </a:lnTo>
                <a:lnTo>
                  <a:pt x="25249" y="304649"/>
                </a:lnTo>
                <a:lnTo>
                  <a:pt x="54165" y="342074"/>
                </a:lnTo>
                <a:lnTo>
                  <a:pt x="91590" y="370990"/>
                </a:lnTo>
                <a:lnTo>
                  <a:pt x="135760" y="389633"/>
                </a:lnTo>
                <a:lnTo>
                  <a:pt x="184911" y="396239"/>
                </a:lnTo>
                <a:lnTo>
                  <a:pt x="4106672" y="396239"/>
                </a:lnTo>
                <a:lnTo>
                  <a:pt x="4155823" y="389633"/>
                </a:lnTo>
                <a:lnTo>
                  <a:pt x="4199993" y="370990"/>
                </a:lnTo>
                <a:lnTo>
                  <a:pt x="4237418" y="342074"/>
                </a:lnTo>
                <a:lnTo>
                  <a:pt x="4266334" y="304649"/>
                </a:lnTo>
                <a:lnTo>
                  <a:pt x="4284977" y="260479"/>
                </a:lnTo>
                <a:lnTo>
                  <a:pt x="4291583" y="211327"/>
                </a:lnTo>
                <a:lnTo>
                  <a:pt x="4291583" y="184912"/>
                </a:lnTo>
                <a:lnTo>
                  <a:pt x="4284977" y="135760"/>
                </a:lnTo>
                <a:lnTo>
                  <a:pt x="4266334" y="91590"/>
                </a:lnTo>
                <a:lnTo>
                  <a:pt x="4237418" y="54165"/>
                </a:lnTo>
                <a:lnTo>
                  <a:pt x="4199993" y="25249"/>
                </a:lnTo>
                <a:lnTo>
                  <a:pt x="4155823" y="6606"/>
                </a:lnTo>
                <a:lnTo>
                  <a:pt x="4106672" y="0"/>
                </a:lnTo>
                <a:close/>
              </a:path>
            </a:pathLst>
          </a:custGeom>
          <a:solidFill>
            <a:srgbClr val="CF08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05371" y="3392423"/>
            <a:ext cx="4291965" cy="394970"/>
          </a:xfrm>
          <a:custGeom>
            <a:avLst/>
            <a:gdLst/>
            <a:ahLst/>
            <a:cxnLst/>
            <a:rect l="l" t="t" r="r" b="b"/>
            <a:pathLst>
              <a:path w="4291965" h="394970">
                <a:moveTo>
                  <a:pt x="4107306" y="0"/>
                </a:moveTo>
                <a:lnTo>
                  <a:pt x="184276" y="0"/>
                </a:lnTo>
                <a:lnTo>
                  <a:pt x="135304" y="6585"/>
                </a:lnTo>
                <a:lnTo>
                  <a:pt x="91289" y="25169"/>
                </a:lnTo>
                <a:lnTo>
                  <a:pt x="53990" y="53990"/>
                </a:lnTo>
                <a:lnTo>
                  <a:pt x="25169" y="91289"/>
                </a:lnTo>
                <a:lnTo>
                  <a:pt x="6585" y="135304"/>
                </a:lnTo>
                <a:lnTo>
                  <a:pt x="0" y="184276"/>
                </a:lnTo>
                <a:lnTo>
                  <a:pt x="0" y="210438"/>
                </a:lnTo>
                <a:lnTo>
                  <a:pt x="6585" y="259411"/>
                </a:lnTo>
                <a:lnTo>
                  <a:pt x="25169" y="303426"/>
                </a:lnTo>
                <a:lnTo>
                  <a:pt x="53990" y="340725"/>
                </a:lnTo>
                <a:lnTo>
                  <a:pt x="91289" y="369546"/>
                </a:lnTo>
                <a:lnTo>
                  <a:pt x="135304" y="388130"/>
                </a:lnTo>
                <a:lnTo>
                  <a:pt x="184276" y="394715"/>
                </a:lnTo>
                <a:lnTo>
                  <a:pt x="4107306" y="394715"/>
                </a:lnTo>
                <a:lnTo>
                  <a:pt x="4156279" y="388130"/>
                </a:lnTo>
                <a:lnTo>
                  <a:pt x="4200294" y="369546"/>
                </a:lnTo>
                <a:lnTo>
                  <a:pt x="4237593" y="340725"/>
                </a:lnTo>
                <a:lnTo>
                  <a:pt x="4266414" y="303426"/>
                </a:lnTo>
                <a:lnTo>
                  <a:pt x="4284998" y="259411"/>
                </a:lnTo>
                <a:lnTo>
                  <a:pt x="4291583" y="210438"/>
                </a:lnTo>
                <a:lnTo>
                  <a:pt x="4291583" y="184276"/>
                </a:lnTo>
                <a:lnTo>
                  <a:pt x="4284998" y="135304"/>
                </a:lnTo>
                <a:lnTo>
                  <a:pt x="4266414" y="91289"/>
                </a:lnTo>
                <a:lnTo>
                  <a:pt x="4237593" y="53990"/>
                </a:lnTo>
                <a:lnTo>
                  <a:pt x="4200294" y="25169"/>
                </a:lnTo>
                <a:lnTo>
                  <a:pt x="4156279" y="6585"/>
                </a:lnTo>
                <a:lnTo>
                  <a:pt x="4107306" y="0"/>
                </a:lnTo>
                <a:close/>
              </a:path>
            </a:pathLst>
          </a:custGeom>
          <a:solidFill>
            <a:srgbClr val="CF08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52500" y="2450592"/>
            <a:ext cx="4064635" cy="396240"/>
          </a:xfrm>
          <a:custGeom>
            <a:avLst/>
            <a:gdLst/>
            <a:ahLst/>
            <a:cxnLst/>
            <a:rect l="l" t="t" r="r" b="b"/>
            <a:pathLst>
              <a:path w="4064635" h="396239">
                <a:moveTo>
                  <a:pt x="3879596" y="0"/>
                </a:moveTo>
                <a:lnTo>
                  <a:pt x="184950" y="0"/>
                </a:lnTo>
                <a:lnTo>
                  <a:pt x="135782" y="6606"/>
                </a:lnTo>
                <a:lnTo>
                  <a:pt x="91601" y="25249"/>
                </a:lnTo>
                <a:lnTo>
                  <a:pt x="54170" y="54165"/>
                </a:lnTo>
                <a:lnTo>
                  <a:pt x="25250" y="91590"/>
                </a:lnTo>
                <a:lnTo>
                  <a:pt x="6606" y="135760"/>
                </a:lnTo>
                <a:lnTo>
                  <a:pt x="0" y="184912"/>
                </a:lnTo>
                <a:lnTo>
                  <a:pt x="0" y="211328"/>
                </a:lnTo>
                <a:lnTo>
                  <a:pt x="6606" y="260479"/>
                </a:lnTo>
                <a:lnTo>
                  <a:pt x="25250" y="304649"/>
                </a:lnTo>
                <a:lnTo>
                  <a:pt x="54170" y="342074"/>
                </a:lnTo>
                <a:lnTo>
                  <a:pt x="91601" y="370990"/>
                </a:lnTo>
                <a:lnTo>
                  <a:pt x="135782" y="389633"/>
                </a:lnTo>
                <a:lnTo>
                  <a:pt x="184950" y="396240"/>
                </a:lnTo>
                <a:lnTo>
                  <a:pt x="3879596" y="396240"/>
                </a:lnTo>
                <a:lnTo>
                  <a:pt x="3928747" y="389633"/>
                </a:lnTo>
                <a:lnTo>
                  <a:pt x="3972917" y="370990"/>
                </a:lnTo>
                <a:lnTo>
                  <a:pt x="4010342" y="342074"/>
                </a:lnTo>
                <a:lnTo>
                  <a:pt x="4039258" y="304649"/>
                </a:lnTo>
                <a:lnTo>
                  <a:pt x="4057901" y="260479"/>
                </a:lnTo>
                <a:lnTo>
                  <a:pt x="4064508" y="211328"/>
                </a:lnTo>
                <a:lnTo>
                  <a:pt x="4064508" y="184912"/>
                </a:lnTo>
                <a:lnTo>
                  <a:pt x="4057901" y="135760"/>
                </a:lnTo>
                <a:lnTo>
                  <a:pt x="4039258" y="91590"/>
                </a:lnTo>
                <a:lnTo>
                  <a:pt x="4010342" y="54165"/>
                </a:lnTo>
                <a:lnTo>
                  <a:pt x="3972917" y="25249"/>
                </a:lnTo>
                <a:lnTo>
                  <a:pt x="3928747" y="6606"/>
                </a:lnTo>
                <a:lnTo>
                  <a:pt x="3879596" y="0"/>
                </a:lnTo>
                <a:close/>
              </a:path>
            </a:pathLst>
          </a:custGeom>
          <a:solidFill>
            <a:srgbClr val="CF08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Публикуемая</a:t>
            </a:r>
            <a:r>
              <a:rPr spc="-285" dirty="0"/>
              <a:t> </a:t>
            </a:r>
            <a:r>
              <a:rPr spc="-50" dirty="0"/>
              <a:t>информация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02055" y="1393012"/>
            <a:ext cx="78409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Pragmatica"/>
                <a:cs typeface="Pragmatica"/>
              </a:rPr>
              <a:t>Публикуемая</a:t>
            </a:r>
            <a:r>
              <a:rPr sz="1600" spc="-3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информация</a:t>
            </a:r>
            <a:r>
              <a:rPr sz="1600" spc="-4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включает</a:t>
            </a:r>
            <a:r>
              <a:rPr sz="1600" spc="-5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в</a:t>
            </a:r>
            <a:r>
              <a:rPr sz="1600" spc="-6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себя</a:t>
            </a:r>
            <a:r>
              <a:rPr sz="1600" spc="-6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следующие</a:t>
            </a:r>
            <a:r>
              <a:rPr sz="1600" spc="-4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данные</a:t>
            </a:r>
            <a:r>
              <a:rPr sz="1600" spc="-7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труженика</a:t>
            </a:r>
            <a:r>
              <a:rPr sz="1600" spc="-45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тыла:</a:t>
            </a:r>
            <a:endParaRPr sz="1600">
              <a:latin typeface="Pragmatica"/>
              <a:cs typeface="Pragmatic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53667" y="2489073"/>
            <a:ext cx="29514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Verdana"/>
                <a:cs typeface="Verdana"/>
              </a:rPr>
              <a:t>Фамилия,</a:t>
            </a:r>
            <a:r>
              <a:rPr sz="1600" b="1" spc="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FFFFFF"/>
                </a:solidFill>
                <a:latin typeface="Verdana"/>
                <a:cs typeface="Verdana"/>
              </a:rPr>
              <a:t>имя,</a:t>
            </a:r>
            <a:r>
              <a:rPr sz="1600" b="1" spc="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отчество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53667" y="3443732"/>
            <a:ext cx="14566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Verdana"/>
                <a:cs typeface="Verdana"/>
              </a:rPr>
              <a:t>Годы</a:t>
            </a:r>
            <a:r>
              <a:rPr sz="1600" b="1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Verdana"/>
                <a:cs typeface="Verdana"/>
              </a:rPr>
              <a:t>жизни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53667" y="4398390"/>
            <a:ext cx="20631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10" dirty="0">
                <a:solidFill>
                  <a:srgbClr val="FFFFFF"/>
                </a:solidFill>
                <a:latin typeface="Verdana"/>
                <a:cs typeface="Verdana"/>
              </a:rPr>
              <a:t>Место</a:t>
            </a:r>
            <a:r>
              <a:rPr sz="1600" b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рождения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22718" y="2489961"/>
            <a:ext cx="32702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Verdana"/>
                <a:cs typeface="Verdana"/>
              </a:rPr>
              <a:t>Фотография</a:t>
            </a:r>
            <a:r>
              <a:rPr sz="1600" b="1" spc="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40" dirty="0">
                <a:solidFill>
                  <a:srgbClr val="FFFFFF"/>
                </a:solidFill>
                <a:latin typeface="Verdana"/>
                <a:cs typeface="Verdana"/>
              </a:rPr>
              <a:t>(при</a:t>
            </a:r>
            <a:r>
              <a:rPr sz="1600" b="1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наличии)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22718" y="3443732"/>
            <a:ext cx="34169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45" dirty="0">
                <a:solidFill>
                  <a:srgbClr val="FFFFFF"/>
                </a:solidFill>
                <a:latin typeface="Verdana"/>
                <a:cs typeface="Verdana"/>
              </a:rPr>
              <a:t>История</a:t>
            </a:r>
            <a:r>
              <a:rPr sz="1600" b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FFFFFF"/>
                </a:solidFill>
                <a:latin typeface="Verdana"/>
                <a:cs typeface="Verdana"/>
              </a:rPr>
              <a:t>жизни</a:t>
            </a:r>
            <a:r>
              <a:rPr sz="1600" b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(биография)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52043" y="2081783"/>
            <a:ext cx="1149350" cy="3057525"/>
            <a:chOff x="352043" y="2081783"/>
            <a:chExt cx="1149350" cy="3057525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043" y="2081783"/>
              <a:ext cx="1148969" cy="114896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16635" y="2246375"/>
              <a:ext cx="779145" cy="779145"/>
            </a:xfrm>
            <a:custGeom>
              <a:avLst/>
              <a:gdLst/>
              <a:ahLst/>
              <a:cxnLst/>
              <a:rect l="l" t="t" r="r" b="b"/>
              <a:pathLst>
                <a:path w="779144" h="779144">
                  <a:moveTo>
                    <a:pt x="648970" y="0"/>
                  </a:moveTo>
                  <a:lnTo>
                    <a:pt x="129793" y="0"/>
                  </a:lnTo>
                  <a:lnTo>
                    <a:pt x="79274" y="10207"/>
                  </a:lnTo>
                  <a:lnTo>
                    <a:pt x="38017" y="38036"/>
                  </a:lnTo>
                  <a:lnTo>
                    <a:pt x="10200" y="79295"/>
                  </a:lnTo>
                  <a:lnTo>
                    <a:pt x="0" y="129794"/>
                  </a:lnTo>
                  <a:lnTo>
                    <a:pt x="0" y="648970"/>
                  </a:lnTo>
                  <a:lnTo>
                    <a:pt x="10200" y="699468"/>
                  </a:lnTo>
                  <a:lnTo>
                    <a:pt x="38017" y="740727"/>
                  </a:lnTo>
                  <a:lnTo>
                    <a:pt x="79274" y="768556"/>
                  </a:lnTo>
                  <a:lnTo>
                    <a:pt x="129793" y="778763"/>
                  </a:lnTo>
                  <a:lnTo>
                    <a:pt x="648970" y="778763"/>
                  </a:lnTo>
                  <a:lnTo>
                    <a:pt x="699489" y="768556"/>
                  </a:lnTo>
                  <a:lnTo>
                    <a:pt x="740746" y="740727"/>
                  </a:lnTo>
                  <a:lnTo>
                    <a:pt x="768563" y="699468"/>
                  </a:lnTo>
                  <a:lnTo>
                    <a:pt x="778764" y="648970"/>
                  </a:lnTo>
                  <a:lnTo>
                    <a:pt x="778764" y="129794"/>
                  </a:lnTo>
                  <a:lnTo>
                    <a:pt x="768563" y="79295"/>
                  </a:lnTo>
                  <a:lnTo>
                    <a:pt x="740746" y="38036"/>
                  </a:lnTo>
                  <a:lnTo>
                    <a:pt x="699489" y="10207"/>
                  </a:lnTo>
                  <a:lnTo>
                    <a:pt x="6489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043" y="3035808"/>
              <a:ext cx="1148969" cy="114896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16635" y="3200400"/>
              <a:ext cx="779145" cy="779145"/>
            </a:xfrm>
            <a:custGeom>
              <a:avLst/>
              <a:gdLst/>
              <a:ahLst/>
              <a:cxnLst/>
              <a:rect l="l" t="t" r="r" b="b"/>
              <a:pathLst>
                <a:path w="779144" h="779145">
                  <a:moveTo>
                    <a:pt x="648970" y="0"/>
                  </a:moveTo>
                  <a:lnTo>
                    <a:pt x="129793" y="0"/>
                  </a:lnTo>
                  <a:lnTo>
                    <a:pt x="79274" y="10207"/>
                  </a:lnTo>
                  <a:lnTo>
                    <a:pt x="38017" y="38036"/>
                  </a:lnTo>
                  <a:lnTo>
                    <a:pt x="10200" y="79295"/>
                  </a:lnTo>
                  <a:lnTo>
                    <a:pt x="0" y="129794"/>
                  </a:lnTo>
                  <a:lnTo>
                    <a:pt x="0" y="648969"/>
                  </a:lnTo>
                  <a:lnTo>
                    <a:pt x="10200" y="699468"/>
                  </a:lnTo>
                  <a:lnTo>
                    <a:pt x="38017" y="740727"/>
                  </a:lnTo>
                  <a:lnTo>
                    <a:pt x="79274" y="768556"/>
                  </a:lnTo>
                  <a:lnTo>
                    <a:pt x="129793" y="778763"/>
                  </a:lnTo>
                  <a:lnTo>
                    <a:pt x="648970" y="778763"/>
                  </a:lnTo>
                  <a:lnTo>
                    <a:pt x="699489" y="768556"/>
                  </a:lnTo>
                  <a:lnTo>
                    <a:pt x="740746" y="740727"/>
                  </a:lnTo>
                  <a:lnTo>
                    <a:pt x="768563" y="699468"/>
                  </a:lnTo>
                  <a:lnTo>
                    <a:pt x="778764" y="648969"/>
                  </a:lnTo>
                  <a:lnTo>
                    <a:pt x="778764" y="129794"/>
                  </a:lnTo>
                  <a:lnTo>
                    <a:pt x="768563" y="79295"/>
                  </a:lnTo>
                  <a:lnTo>
                    <a:pt x="740746" y="38036"/>
                  </a:lnTo>
                  <a:lnTo>
                    <a:pt x="699489" y="10207"/>
                  </a:lnTo>
                  <a:lnTo>
                    <a:pt x="6489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043" y="3989832"/>
              <a:ext cx="1148969" cy="114896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16635" y="4154423"/>
              <a:ext cx="779145" cy="779145"/>
            </a:xfrm>
            <a:custGeom>
              <a:avLst/>
              <a:gdLst/>
              <a:ahLst/>
              <a:cxnLst/>
              <a:rect l="l" t="t" r="r" b="b"/>
              <a:pathLst>
                <a:path w="779144" h="779145">
                  <a:moveTo>
                    <a:pt x="648970" y="0"/>
                  </a:moveTo>
                  <a:lnTo>
                    <a:pt x="129793" y="0"/>
                  </a:lnTo>
                  <a:lnTo>
                    <a:pt x="79274" y="10207"/>
                  </a:lnTo>
                  <a:lnTo>
                    <a:pt x="38017" y="38036"/>
                  </a:lnTo>
                  <a:lnTo>
                    <a:pt x="10200" y="79295"/>
                  </a:lnTo>
                  <a:lnTo>
                    <a:pt x="0" y="129793"/>
                  </a:lnTo>
                  <a:lnTo>
                    <a:pt x="0" y="648969"/>
                  </a:lnTo>
                  <a:lnTo>
                    <a:pt x="10200" y="699468"/>
                  </a:lnTo>
                  <a:lnTo>
                    <a:pt x="38017" y="740727"/>
                  </a:lnTo>
                  <a:lnTo>
                    <a:pt x="79274" y="768556"/>
                  </a:lnTo>
                  <a:lnTo>
                    <a:pt x="129793" y="778763"/>
                  </a:lnTo>
                  <a:lnTo>
                    <a:pt x="648970" y="778763"/>
                  </a:lnTo>
                  <a:lnTo>
                    <a:pt x="699489" y="768556"/>
                  </a:lnTo>
                  <a:lnTo>
                    <a:pt x="740746" y="740727"/>
                  </a:lnTo>
                  <a:lnTo>
                    <a:pt x="768563" y="699468"/>
                  </a:lnTo>
                  <a:lnTo>
                    <a:pt x="778764" y="648969"/>
                  </a:lnTo>
                  <a:lnTo>
                    <a:pt x="778764" y="129793"/>
                  </a:lnTo>
                  <a:lnTo>
                    <a:pt x="768563" y="79295"/>
                  </a:lnTo>
                  <a:lnTo>
                    <a:pt x="740746" y="38036"/>
                  </a:lnTo>
                  <a:lnTo>
                    <a:pt x="699489" y="10207"/>
                  </a:lnTo>
                  <a:lnTo>
                    <a:pt x="6489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59358" y="2371483"/>
              <a:ext cx="494030" cy="2445385"/>
            </a:xfrm>
            <a:custGeom>
              <a:avLst/>
              <a:gdLst/>
              <a:ahLst/>
              <a:cxnLst/>
              <a:rect l="l" t="t" r="r" b="b"/>
              <a:pathLst>
                <a:path w="494030" h="2445385">
                  <a:moveTo>
                    <a:pt x="158711" y="954506"/>
                  </a:moveTo>
                  <a:lnTo>
                    <a:pt x="150825" y="946619"/>
                  </a:lnTo>
                  <a:lnTo>
                    <a:pt x="131343" y="946619"/>
                  </a:lnTo>
                  <a:lnTo>
                    <a:pt x="123444" y="954506"/>
                  </a:lnTo>
                  <a:lnTo>
                    <a:pt x="123444" y="1009256"/>
                  </a:lnTo>
                  <a:lnTo>
                    <a:pt x="131343" y="1017155"/>
                  </a:lnTo>
                  <a:lnTo>
                    <a:pt x="150825" y="1017155"/>
                  </a:lnTo>
                  <a:lnTo>
                    <a:pt x="158711" y="1009256"/>
                  </a:lnTo>
                  <a:lnTo>
                    <a:pt x="158711" y="964260"/>
                  </a:lnTo>
                  <a:lnTo>
                    <a:pt x="158711" y="954506"/>
                  </a:lnTo>
                  <a:close/>
                </a:path>
                <a:path w="494030" h="2445385">
                  <a:moveTo>
                    <a:pt x="370319" y="954506"/>
                  </a:moveTo>
                  <a:lnTo>
                    <a:pt x="362432" y="946619"/>
                  </a:lnTo>
                  <a:lnTo>
                    <a:pt x="342950" y="946619"/>
                  </a:lnTo>
                  <a:lnTo>
                    <a:pt x="335051" y="954506"/>
                  </a:lnTo>
                  <a:lnTo>
                    <a:pt x="335051" y="1009256"/>
                  </a:lnTo>
                  <a:lnTo>
                    <a:pt x="342950" y="1017155"/>
                  </a:lnTo>
                  <a:lnTo>
                    <a:pt x="362432" y="1017155"/>
                  </a:lnTo>
                  <a:lnTo>
                    <a:pt x="370319" y="1009256"/>
                  </a:lnTo>
                  <a:lnTo>
                    <a:pt x="370319" y="964260"/>
                  </a:lnTo>
                  <a:lnTo>
                    <a:pt x="370319" y="954506"/>
                  </a:lnTo>
                  <a:close/>
                </a:path>
                <a:path w="494030" h="2445385">
                  <a:moveTo>
                    <a:pt x="387959" y="141071"/>
                  </a:moveTo>
                  <a:lnTo>
                    <a:pt x="380758" y="96532"/>
                  </a:lnTo>
                  <a:lnTo>
                    <a:pt x="360705" y="57810"/>
                  </a:lnTo>
                  <a:lnTo>
                    <a:pt x="330149" y="27254"/>
                  </a:lnTo>
                  <a:lnTo>
                    <a:pt x="291426" y="7200"/>
                  </a:lnTo>
                  <a:lnTo>
                    <a:pt x="246888" y="0"/>
                  </a:lnTo>
                  <a:lnTo>
                    <a:pt x="202336" y="7200"/>
                  </a:lnTo>
                  <a:lnTo>
                    <a:pt x="163626" y="27254"/>
                  </a:lnTo>
                  <a:lnTo>
                    <a:pt x="133070" y="57810"/>
                  </a:lnTo>
                  <a:lnTo>
                    <a:pt x="113017" y="96532"/>
                  </a:lnTo>
                  <a:lnTo>
                    <a:pt x="105803" y="141071"/>
                  </a:lnTo>
                  <a:lnTo>
                    <a:pt x="113017" y="185623"/>
                  </a:lnTo>
                  <a:lnTo>
                    <a:pt x="133070" y="224332"/>
                  </a:lnTo>
                  <a:lnTo>
                    <a:pt x="163626" y="254901"/>
                  </a:lnTo>
                  <a:lnTo>
                    <a:pt x="202336" y="274955"/>
                  </a:lnTo>
                  <a:lnTo>
                    <a:pt x="246888" y="282155"/>
                  </a:lnTo>
                  <a:lnTo>
                    <a:pt x="291426" y="274955"/>
                  </a:lnTo>
                  <a:lnTo>
                    <a:pt x="330149" y="254901"/>
                  </a:lnTo>
                  <a:lnTo>
                    <a:pt x="360705" y="224345"/>
                  </a:lnTo>
                  <a:lnTo>
                    <a:pt x="380758" y="185623"/>
                  </a:lnTo>
                  <a:lnTo>
                    <a:pt x="387959" y="141071"/>
                  </a:lnTo>
                  <a:close/>
                </a:path>
                <a:path w="494030" h="2445385">
                  <a:moveTo>
                    <a:pt x="456552" y="2109724"/>
                  </a:moveTo>
                  <a:lnTo>
                    <a:pt x="451002" y="2061743"/>
                  </a:lnTo>
                  <a:lnTo>
                    <a:pt x="438150" y="2025878"/>
                  </a:lnTo>
                  <a:lnTo>
                    <a:pt x="435203" y="2017649"/>
                  </a:lnTo>
                  <a:lnTo>
                    <a:pt x="410413" y="1978723"/>
                  </a:lnTo>
                  <a:lnTo>
                    <a:pt x="377926" y="1946236"/>
                  </a:lnTo>
                  <a:lnTo>
                    <a:pt x="339001" y="1921459"/>
                  </a:lnTo>
                  <a:lnTo>
                    <a:pt x="330771" y="1918512"/>
                  </a:lnTo>
                  <a:lnTo>
                    <a:pt x="330771" y="2109724"/>
                  </a:lnTo>
                  <a:lnTo>
                    <a:pt x="324154" y="2142261"/>
                  </a:lnTo>
                  <a:lnTo>
                    <a:pt x="306120" y="2168918"/>
                  </a:lnTo>
                  <a:lnTo>
                    <a:pt x="279463" y="2186952"/>
                  </a:lnTo>
                  <a:lnTo>
                    <a:pt x="246926" y="2193569"/>
                  </a:lnTo>
                  <a:lnTo>
                    <a:pt x="214401" y="2186952"/>
                  </a:lnTo>
                  <a:lnTo>
                    <a:pt x="187731" y="2168918"/>
                  </a:lnTo>
                  <a:lnTo>
                    <a:pt x="169710" y="2142261"/>
                  </a:lnTo>
                  <a:lnTo>
                    <a:pt x="163080" y="2109724"/>
                  </a:lnTo>
                  <a:lnTo>
                    <a:pt x="169710" y="2077186"/>
                  </a:lnTo>
                  <a:lnTo>
                    <a:pt x="187731" y="2050529"/>
                  </a:lnTo>
                  <a:lnTo>
                    <a:pt x="214401" y="2032495"/>
                  </a:lnTo>
                  <a:lnTo>
                    <a:pt x="246926" y="2025878"/>
                  </a:lnTo>
                  <a:lnTo>
                    <a:pt x="279463" y="2032495"/>
                  </a:lnTo>
                  <a:lnTo>
                    <a:pt x="306120" y="2050529"/>
                  </a:lnTo>
                  <a:lnTo>
                    <a:pt x="324154" y="2077186"/>
                  </a:lnTo>
                  <a:lnTo>
                    <a:pt x="330771" y="2109724"/>
                  </a:lnTo>
                  <a:lnTo>
                    <a:pt x="330771" y="1918512"/>
                  </a:lnTo>
                  <a:lnTo>
                    <a:pt x="294919" y="1905660"/>
                  </a:lnTo>
                  <a:lnTo>
                    <a:pt x="246926" y="1900110"/>
                  </a:lnTo>
                  <a:lnTo>
                    <a:pt x="198945" y="1905660"/>
                  </a:lnTo>
                  <a:lnTo>
                    <a:pt x="154851" y="1921459"/>
                  </a:lnTo>
                  <a:lnTo>
                    <a:pt x="115925" y="1946236"/>
                  </a:lnTo>
                  <a:lnTo>
                    <a:pt x="83439" y="1978723"/>
                  </a:lnTo>
                  <a:lnTo>
                    <a:pt x="58661" y="2017649"/>
                  </a:lnTo>
                  <a:lnTo>
                    <a:pt x="42862" y="2061743"/>
                  </a:lnTo>
                  <a:lnTo>
                    <a:pt x="37312" y="2109724"/>
                  </a:lnTo>
                  <a:lnTo>
                    <a:pt x="42532" y="2154517"/>
                  </a:lnTo>
                  <a:lnTo>
                    <a:pt x="56883" y="2199475"/>
                  </a:lnTo>
                  <a:lnTo>
                    <a:pt x="78422" y="2244052"/>
                  </a:lnTo>
                  <a:lnTo>
                    <a:pt x="105194" y="2287689"/>
                  </a:lnTo>
                  <a:lnTo>
                    <a:pt x="135483" y="2329802"/>
                  </a:lnTo>
                  <a:lnTo>
                    <a:pt x="167792" y="2369591"/>
                  </a:lnTo>
                  <a:lnTo>
                    <a:pt x="200520" y="2406256"/>
                  </a:lnTo>
                  <a:lnTo>
                    <a:pt x="232117" y="2438971"/>
                  </a:lnTo>
                  <a:lnTo>
                    <a:pt x="246938" y="2445105"/>
                  </a:lnTo>
                  <a:lnTo>
                    <a:pt x="254825" y="2443569"/>
                  </a:lnTo>
                  <a:lnTo>
                    <a:pt x="293865" y="2405710"/>
                  </a:lnTo>
                  <a:lnTo>
                    <a:pt x="326859" y="2368791"/>
                  </a:lnTo>
                  <a:lnTo>
                    <a:pt x="359194" y="2328964"/>
                  </a:lnTo>
                  <a:lnTo>
                    <a:pt x="389356" y="2286965"/>
                  </a:lnTo>
                  <a:lnTo>
                    <a:pt x="415937" y="2243505"/>
                  </a:lnTo>
                  <a:lnTo>
                    <a:pt x="437248" y="2199144"/>
                  </a:lnTo>
                  <a:lnTo>
                    <a:pt x="451408" y="2154390"/>
                  </a:lnTo>
                  <a:lnTo>
                    <a:pt x="456552" y="2109724"/>
                  </a:lnTo>
                  <a:close/>
                </a:path>
                <a:path w="494030" h="2445385">
                  <a:moveTo>
                    <a:pt x="476135" y="511403"/>
                  </a:moveTo>
                  <a:lnTo>
                    <a:pt x="471690" y="466293"/>
                  </a:lnTo>
                  <a:lnTo>
                    <a:pt x="458800" y="423773"/>
                  </a:lnTo>
                  <a:lnTo>
                    <a:pt x="438175" y="384873"/>
                  </a:lnTo>
                  <a:lnTo>
                    <a:pt x="410489" y="350634"/>
                  </a:lnTo>
                  <a:lnTo>
                    <a:pt x="376428" y="322110"/>
                  </a:lnTo>
                  <a:lnTo>
                    <a:pt x="336689" y="300316"/>
                  </a:lnTo>
                  <a:lnTo>
                    <a:pt x="332066" y="298323"/>
                  </a:lnTo>
                  <a:lnTo>
                    <a:pt x="326821" y="298424"/>
                  </a:lnTo>
                  <a:lnTo>
                    <a:pt x="322300" y="300583"/>
                  </a:lnTo>
                  <a:lnTo>
                    <a:pt x="285305" y="313156"/>
                  </a:lnTo>
                  <a:lnTo>
                    <a:pt x="246888" y="317347"/>
                  </a:lnTo>
                  <a:lnTo>
                    <a:pt x="208470" y="313156"/>
                  </a:lnTo>
                  <a:lnTo>
                    <a:pt x="171475" y="300583"/>
                  </a:lnTo>
                  <a:lnTo>
                    <a:pt x="166941" y="298424"/>
                  </a:lnTo>
                  <a:lnTo>
                    <a:pt x="161696" y="298323"/>
                  </a:lnTo>
                  <a:lnTo>
                    <a:pt x="117335" y="322110"/>
                  </a:lnTo>
                  <a:lnTo>
                    <a:pt x="83286" y="350634"/>
                  </a:lnTo>
                  <a:lnTo>
                    <a:pt x="55600" y="384873"/>
                  </a:lnTo>
                  <a:lnTo>
                    <a:pt x="34963" y="423773"/>
                  </a:lnTo>
                  <a:lnTo>
                    <a:pt x="22085" y="466293"/>
                  </a:lnTo>
                  <a:lnTo>
                    <a:pt x="17640" y="511403"/>
                  </a:lnTo>
                  <a:lnTo>
                    <a:pt x="17640" y="521144"/>
                  </a:lnTo>
                  <a:lnTo>
                    <a:pt x="25527" y="529031"/>
                  </a:lnTo>
                  <a:lnTo>
                    <a:pt x="35267" y="529031"/>
                  </a:lnTo>
                  <a:lnTo>
                    <a:pt x="468236" y="529031"/>
                  </a:lnTo>
                  <a:lnTo>
                    <a:pt x="476135" y="521144"/>
                  </a:lnTo>
                  <a:lnTo>
                    <a:pt x="476135" y="511403"/>
                  </a:lnTo>
                  <a:close/>
                </a:path>
                <a:path w="494030" h="2445385">
                  <a:moveTo>
                    <a:pt x="493763" y="1122972"/>
                  </a:moveTo>
                  <a:lnTo>
                    <a:pt x="405561" y="1122972"/>
                  </a:lnTo>
                  <a:lnTo>
                    <a:pt x="405561" y="1201407"/>
                  </a:lnTo>
                  <a:lnTo>
                    <a:pt x="405561" y="1256131"/>
                  </a:lnTo>
                  <a:lnTo>
                    <a:pt x="397687" y="1264018"/>
                  </a:lnTo>
                  <a:lnTo>
                    <a:pt x="387959" y="1264043"/>
                  </a:lnTo>
                  <a:lnTo>
                    <a:pt x="352691" y="1264043"/>
                  </a:lnTo>
                  <a:lnTo>
                    <a:pt x="342963" y="1264018"/>
                  </a:lnTo>
                  <a:lnTo>
                    <a:pt x="335089" y="1256131"/>
                  </a:lnTo>
                  <a:lnTo>
                    <a:pt x="335089" y="1201407"/>
                  </a:lnTo>
                  <a:lnTo>
                    <a:pt x="342963" y="1193533"/>
                  </a:lnTo>
                  <a:lnTo>
                    <a:pt x="349148" y="1193520"/>
                  </a:lnTo>
                  <a:lnTo>
                    <a:pt x="390474" y="1193520"/>
                  </a:lnTo>
                  <a:lnTo>
                    <a:pt x="397687" y="1193533"/>
                  </a:lnTo>
                  <a:lnTo>
                    <a:pt x="405561" y="1201407"/>
                  </a:lnTo>
                  <a:lnTo>
                    <a:pt x="405561" y="1122972"/>
                  </a:lnTo>
                  <a:lnTo>
                    <a:pt x="282130" y="1122972"/>
                  </a:lnTo>
                  <a:lnTo>
                    <a:pt x="282130" y="1201407"/>
                  </a:lnTo>
                  <a:lnTo>
                    <a:pt x="282130" y="1256131"/>
                  </a:lnTo>
                  <a:lnTo>
                    <a:pt x="282130" y="1324851"/>
                  </a:lnTo>
                  <a:lnTo>
                    <a:pt x="282130" y="1379575"/>
                  </a:lnTo>
                  <a:lnTo>
                    <a:pt x="274243" y="1387449"/>
                  </a:lnTo>
                  <a:lnTo>
                    <a:pt x="264515" y="1387475"/>
                  </a:lnTo>
                  <a:lnTo>
                    <a:pt x="229247" y="1387475"/>
                  </a:lnTo>
                  <a:lnTo>
                    <a:pt x="219519" y="1387449"/>
                  </a:lnTo>
                  <a:lnTo>
                    <a:pt x="211645" y="1379575"/>
                  </a:lnTo>
                  <a:lnTo>
                    <a:pt x="211645" y="1324851"/>
                  </a:lnTo>
                  <a:lnTo>
                    <a:pt x="219519" y="1316977"/>
                  </a:lnTo>
                  <a:lnTo>
                    <a:pt x="222605" y="1316977"/>
                  </a:lnTo>
                  <a:lnTo>
                    <a:pt x="269989" y="1316977"/>
                  </a:lnTo>
                  <a:lnTo>
                    <a:pt x="274243" y="1316977"/>
                  </a:lnTo>
                  <a:lnTo>
                    <a:pt x="282130" y="1324851"/>
                  </a:lnTo>
                  <a:lnTo>
                    <a:pt x="282130" y="1256131"/>
                  </a:lnTo>
                  <a:lnTo>
                    <a:pt x="274243" y="1264018"/>
                  </a:lnTo>
                  <a:lnTo>
                    <a:pt x="264515" y="1264043"/>
                  </a:lnTo>
                  <a:lnTo>
                    <a:pt x="229247" y="1264043"/>
                  </a:lnTo>
                  <a:lnTo>
                    <a:pt x="219519" y="1264018"/>
                  </a:lnTo>
                  <a:lnTo>
                    <a:pt x="211645" y="1256131"/>
                  </a:lnTo>
                  <a:lnTo>
                    <a:pt x="211645" y="1201407"/>
                  </a:lnTo>
                  <a:lnTo>
                    <a:pt x="219519" y="1193533"/>
                  </a:lnTo>
                  <a:lnTo>
                    <a:pt x="222605" y="1193533"/>
                  </a:lnTo>
                  <a:lnTo>
                    <a:pt x="269989" y="1193533"/>
                  </a:lnTo>
                  <a:lnTo>
                    <a:pt x="274243" y="1193533"/>
                  </a:lnTo>
                  <a:lnTo>
                    <a:pt x="282130" y="1201407"/>
                  </a:lnTo>
                  <a:lnTo>
                    <a:pt x="282130" y="1122972"/>
                  </a:lnTo>
                  <a:lnTo>
                    <a:pt x="158686" y="1122972"/>
                  </a:lnTo>
                  <a:lnTo>
                    <a:pt x="158686" y="1201407"/>
                  </a:lnTo>
                  <a:lnTo>
                    <a:pt x="158686" y="1256131"/>
                  </a:lnTo>
                  <a:lnTo>
                    <a:pt x="158686" y="1324851"/>
                  </a:lnTo>
                  <a:lnTo>
                    <a:pt x="158686" y="1379575"/>
                  </a:lnTo>
                  <a:lnTo>
                    <a:pt x="150799" y="1387449"/>
                  </a:lnTo>
                  <a:lnTo>
                    <a:pt x="141071" y="1387475"/>
                  </a:lnTo>
                  <a:lnTo>
                    <a:pt x="105803" y="1387475"/>
                  </a:lnTo>
                  <a:lnTo>
                    <a:pt x="96075" y="1387449"/>
                  </a:lnTo>
                  <a:lnTo>
                    <a:pt x="88201" y="1379575"/>
                  </a:lnTo>
                  <a:lnTo>
                    <a:pt x="88201" y="1324851"/>
                  </a:lnTo>
                  <a:lnTo>
                    <a:pt x="96075" y="1316977"/>
                  </a:lnTo>
                  <a:lnTo>
                    <a:pt x="149491" y="1316977"/>
                  </a:lnTo>
                  <a:lnTo>
                    <a:pt x="150799" y="1316977"/>
                  </a:lnTo>
                  <a:lnTo>
                    <a:pt x="158686" y="1324851"/>
                  </a:lnTo>
                  <a:lnTo>
                    <a:pt x="158686" y="1256131"/>
                  </a:lnTo>
                  <a:lnTo>
                    <a:pt x="150799" y="1264018"/>
                  </a:lnTo>
                  <a:lnTo>
                    <a:pt x="141071" y="1264043"/>
                  </a:lnTo>
                  <a:lnTo>
                    <a:pt x="105803" y="1264043"/>
                  </a:lnTo>
                  <a:lnTo>
                    <a:pt x="96075" y="1264018"/>
                  </a:lnTo>
                  <a:lnTo>
                    <a:pt x="88201" y="1256131"/>
                  </a:lnTo>
                  <a:lnTo>
                    <a:pt x="88201" y="1201407"/>
                  </a:lnTo>
                  <a:lnTo>
                    <a:pt x="96075" y="1193533"/>
                  </a:lnTo>
                  <a:lnTo>
                    <a:pt x="149491" y="1193533"/>
                  </a:lnTo>
                  <a:lnTo>
                    <a:pt x="150799" y="1193533"/>
                  </a:lnTo>
                  <a:lnTo>
                    <a:pt x="158686" y="1201407"/>
                  </a:lnTo>
                  <a:lnTo>
                    <a:pt x="158686" y="1122972"/>
                  </a:lnTo>
                  <a:lnTo>
                    <a:pt x="0" y="1122972"/>
                  </a:lnTo>
                  <a:lnTo>
                    <a:pt x="0" y="1406347"/>
                  </a:lnTo>
                  <a:lnTo>
                    <a:pt x="4368" y="1426641"/>
                  </a:lnTo>
                  <a:lnTo>
                    <a:pt x="15773" y="1443126"/>
                  </a:lnTo>
                  <a:lnTo>
                    <a:pt x="32512" y="1454137"/>
                  </a:lnTo>
                  <a:lnTo>
                    <a:pt x="52908" y="1458023"/>
                  </a:lnTo>
                  <a:lnTo>
                    <a:pt x="440867" y="1458023"/>
                  </a:lnTo>
                  <a:lnTo>
                    <a:pt x="461251" y="1454137"/>
                  </a:lnTo>
                  <a:lnTo>
                    <a:pt x="478002" y="1443126"/>
                  </a:lnTo>
                  <a:lnTo>
                    <a:pt x="489394" y="1426641"/>
                  </a:lnTo>
                  <a:lnTo>
                    <a:pt x="493763" y="1406347"/>
                  </a:lnTo>
                  <a:lnTo>
                    <a:pt x="493763" y="1387475"/>
                  </a:lnTo>
                  <a:lnTo>
                    <a:pt x="493763" y="1316951"/>
                  </a:lnTo>
                  <a:lnTo>
                    <a:pt x="493763" y="1264043"/>
                  </a:lnTo>
                  <a:lnTo>
                    <a:pt x="493763" y="1193507"/>
                  </a:lnTo>
                  <a:lnTo>
                    <a:pt x="493763" y="1122972"/>
                  </a:lnTo>
                  <a:close/>
                </a:path>
                <a:path w="494030" h="2445385">
                  <a:moveTo>
                    <a:pt x="493763" y="1015923"/>
                  </a:moveTo>
                  <a:lnTo>
                    <a:pt x="489394" y="995629"/>
                  </a:lnTo>
                  <a:lnTo>
                    <a:pt x="478002" y="979144"/>
                  </a:lnTo>
                  <a:lnTo>
                    <a:pt x="461251" y="968133"/>
                  </a:lnTo>
                  <a:lnTo>
                    <a:pt x="440867" y="964260"/>
                  </a:lnTo>
                  <a:lnTo>
                    <a:pt x="405599" y="964260"/>
                  </a:lnTo>
                  <a:lnTo>
                    <a:pt x="405599" y="999528"/>
                  </a:lnTo>
                  <a:lnTo>
                    <a:pt x="401434" y="1020114"/>
                  </a:lnTo>
                  <a:lnTo>
                    <a:pt x="390093" y="1036929"/>
                  </a:lnTo>
                  <a:lnTo>
                    <a:pt x="373278" y="1048270"/>
                  </a:lnTo>
                  <a:lnTo>
                    <a:pt x="352691" y="1052423"/>
                  </a:lnTo>
                  <a:lnTo>
                    <a:pt x="332092" y="1048270"/>
                  </a:lnTo>
                  <a:lnTo>
                    <a:pt x="315277" y="1036929"/>
                  </a:lnTo>
                  <a:lnTo>
                    <a:pt x="303949" y="1020114"/>
                  </a:lnTo>
                  <a:lnTo>
                    <a:pt x="299783" y="999528"/>
                  </a:lnTo>
                  <a:lnTo>
                    <a:pt x="299783" y="964260"/>
                  </a:lnTo>
                  <a:lnTo>
                    <a:pt x="193979" y="964260"/>
                  </a:lnTo>
                  <a:lnTo>
                    <a:pt x="193979" y="999528"/>
                  </a:lnTo>
                  <a:lnTo>
                    <a:pt x="189826" y="1020114"/>
                  </a:lnTo>
                  <a:lnTo>
                    <a:pt x="178485" y="1036929"/>
                  </a:lnTo>
                  <a:lnTo>
                    <a:pt x="161671" y="1048270"/>
                  </a:lnTo>
                  <a:lnTo>
                    <a:pt x="141071" y="1052423"/>
                  </a:lnTo>
                  <a:lnTo>
                    <a:pt x="120484" y="1048270"/>
                  </a:lnTo>
                  <a:lnTo>
                    <a:pt x="103670" y="1036929"/>
                  </a:lnTo>
                  <a:lnTo>
                    <a:pt x="92329" y="1020114"/>
                  </a:lnTo>
                  <a:lnTo>
                    <a:pt x="88176" y="999528"/>
                  </a:lnTo>
                  <a:lnTo>
                    <a:pt x="88176" y="964260"/>
                  </a:lnTo>
                  <a:lnTo>
                    <a:pt x="52908" y="964260"/>
                  </a:lnTo>
                  <a:lnTo>
                    <a:pt x="32512" y="968133"/>
                  </a:lnTo>
                  <a:lnTo>
                    <a:pt x="15773" y="979144"/>
                  </a:lnTo>
                  <a:lnTo>
                    <a:pt x="4368" y="995629"/>
                  </a:lnTo>
                  <a:lnTo>
                    <a:pt x="0" y="1015923"/>
                  </a:lnTo>
                  <a:lnTo>
                    <a:pt x="0" y="1087704"/>
                  </a:lnTo>
                  <a:lnTo>
                    <a:pt x="493763" y="1087704"/>
                  </a:lnTo>
                  <a:lnTo>
                    <a:pt x="493763" y="1015923"/>
                  </a:lnTo>
                  <a:close/>
                </a:path>
              </a:pathLst>
            </a:custGeom>
            <a:solidFill>
              <a:srgbClr val="CF08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673852" y="2081783"/>
            <a:ext cx="1149350" cy="2103120"/>
            <a:chOff x="5673852" y="2081783"/>
            <a:chExt cx="1149350" cy="2103120"/>
          </a:xfrm>
        </p:grpSpPr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73852" y="2081783"/>
              <a:ext cx="1148969" cy="114896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838444" y="2246375"/>
              <a:ext cx="779145" cy="779145"/>
            </a:xfrm>
            <a:custGeom>
              <a:avLst/>
              <a:gdLst/>
              <a:ahLst/>
              <a:cxnLst/>
              <a:rect l="l" t="t" r="r" b="b"/>
              <a:pathLst>
                <a:path w="779145" h="779144">
                  <a:moveTo>
                    <a:pt x="648969" y="0"/>
                  </a:moveTo>
                  <a:lnTo>
                    <a:pt x="129793" y="0"/>
                  </a:lnTo>
                  <a:lnTo>
                    <a:pt x="79295" y="10207"/>
                  </a:lnTo>
                  <a:lnTo>
                    <a:pt x="38036" y="38036"/>
                  </a:lnTo>
                  <a:lnTo>
                    <a:pt x="10207" y="79295"/>
                  </a:lnTo>
                  <a:lnTo>
                    <a:pt x="0" y="129794"/>
                  </a:lnTo>
                  <a:lnTo>
                    <a:pt x="0" y="648970"/>
                  </a:lnTo>
                  <a:lnTo>
                    <a:pt x="10207" y="699468"/>
                  </a:lnTo>
                  <a:lnTo>
                    <a:pt x="38036" y="740727"/>
                  </a:lnTo>
                  <a:lnTo>
                    <a:pt x="79295" y="768556"/>
                  </a:lnTo>
                  <a:lnTo>
                    <a:pt x="129793" y="778763"/>
                  </a:lnTo>
                  <a:lnTo>
                    <a:pt x="648969" y="778763"/>
                  </a:lnTo>
                  <a:lnTo>
                    <a:pt x="699468" y="768556"/>
                  </a:lnTo>
                  <a:lnTo>
                    <a:pt x="740727" y="740727"/>
                  </a:lnTo>
                  <a:lnTo>
                    <a:pt x="768556" y="699468"/>
                  </a:lnTo>
                  <a:lnTo>
                    <a:pt x="778763" y="648970"/>
                  </a:lnTo>
                  <a:lnTo>
                    <a:pt x="778763" y="129794"/>
                  </a:lnTo>
                  <a:lnTo>
                    <a:pt x="768556" y="79295"/>
                  </a:lnTo>
                  <a:lnTo>
                    <a:pt x="740727" y="38036"/>
                  </a:lnTo>
                  <a:lnTo>
                    <a:pt x="699468" y="10207"/>
                  </a:lnTo>
                  <a:lnTo>
                    <a:pt x="6489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73852" y="3035808"/>
              <a:ext cx="1148969" cy="114896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838444" y="3200400"/>
              <a:ext cx="779145" cy="779145"/>
            </a:xfrm>
            <a:custGeom>
              <a:avLst/>
              <a:gdLst/>
              <a:ahLst/>
              <a:cxnLst/>
              <a:rect l="l" t="t" r="r" b="b"/>
              <a:pathLst>
                <a:path w="779145" h="779145">
                  <a:moveTo>
                    <a:pt x="648969" y="0"/>
                  </a:moveTo>
                  <a:lnTo>
                    <a:pt x="129793" y="0"/>
                  </a:lnTo>
                  <a:lnTo>
                    <a:pt x="79295" y="10207"/>
                  </a:lnTo>
                  <a:lnTo>
                    <a:pt x="38036" y="38036"/>
                  </a:lnTo>
                  <a:lnTo>
                    <a:pt x="10207" y="79295"/>
                  </a:lnTo>
                  <a:lnTo>
                    <a:pt x="0" y="129794"/>
                  </a:lnTo>
                  <a:lnTo>
                    <a:pt x="0" y="648969"/>
                  </a:lnTo>
                  <a:lnTo>
                    <a:pt x="10207" y="699468"/>
                  </a:lnTo>
                  <a:lnTo>
                    <a:pt x="38036" y="740727"/>
                  </a:lnTo>
                  <a:lnTo>
                    <a:pt x="79295" y="768556"/>
                  </a:lnTo>
                  <a:lnTo>
                    <a:pt x="129793" y="778763"/>
                  </a:lnTo>
                  <a:lnTo>
                    <a:pt x="648969" y="778763"/>
                  </a:lnTo>
                  <a:lnTo>
                    <a:pt x="699468" y="768556"/>
                  </a:lnTo>
                  <a:lnTo>
                    <a:pt x="740727" y="740727"/>
                  </a:lnTo>
                  <a:lnTo>
                    <a:pt x="768556" y="699468"/>
                  </a:lnTo>
                  <a:lnTo>
                    <a:pt x="778763" y="648969"/>
                  </a:lnTo>
                  <a:lnTo>
                    <a:pt x="778763" y="129794"/>
                  </a:lnTo>
                  <a:lnTo>
                    <a:pt x="768556" y="79295"/>
                  </a:lnTo>
                  <a:lnTo>
                    <a:pt x="740727" y="38036"/>
                  </a:lnTo>
                  <a:lnTo>
                    <a:pt x="699468" y="10207"/>
                  </a:lnTo>
                  <a:lnTo>
                    <a:pt x="6489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34005" y="2565458"/>
              <a:ext cx="188101" cy="188101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945906" y="2400869"/>
              <a:ext cx="564515" cy="470534"/>
            </a:xfrm>
            <a:custGeom>
              <a:avLst/>
              <a:gdLst/>
              <a:ahLst/>
              <a:cxnLst/>
              <a:rect l="l" t="t" r="r" b="b"/>
              <a:pathLst>
                <a:path w="564515" h="470535">
                  <a:moveTo>
                    <a:pt x="495434" y="94050"/>
                  </a:moveTo>
                  <a:lnTo>
                    <a:pt x="68868" y="94050"/>
                  </a:lnTo>
                  <a:lnTo>
                    <a:pt x="20185" y="114231"/>
                  </a:lnTo>
                  <a:lnTo>
                    <a:pt x="0" y="162889"/>
                  </a:lnTo>
                  <a:lnTo>
                    <a:pt x="0" y="401404"/>
                  </a:lnTo>
                  <a:lnTo>
                    <a:pt x="20186" y="450066"/>
                  </a:lnTo>
                  <a:lnTo>
                    <a:pt x="68868" y="470249"/>
                  </a:lnTo>
                  <a:lnTo>
                    <a:pt x="495435" y="470249"/>
                  </a:lnTo>
                  <a:lnTo>
                    <a:pt x="522225" y="464832"/>
                  </a:lnTo>
                  <a:lnTo>
                    <a:pt x="544116" y="450066"/>
                  </a:lnTo>
                  <a:lnTo>
                    <a:pt x="558884" y="428181"/>
                  </a:lnTo>
                  <a:lnTo>
                    <a:pt x="564301" y="401405"/>
                  </a:lnTo>
                  <a:lnTo>
                    <a:pt x="564301" y="399715"/>
                  </a:lnTo>
                  <a:lnTo>
                    <a:pt x="282149" y="399714"/>
                  </a:lnTo>
                  <a:lnTo>
                    <a:pt x="237601" y="392512"/>
                  </a:lnTo>
                  <a:lnTo>
                    <a:pt x="198880" y="372463"/>
                  </a:lnTo>
                  <a:lnTo>
                    <a:pt x="168325" y="341908"/>
                  </a:lnTo>
                  <a:lnTo>
                    <a:pt x="148276" y="303187"/>
                  </a:lnTo>
                  <a:lnTo>
                    <a:pt x="141073" y="258639"/>
                  </a:lnTo>
                  <a:lnTo>
                    <a:pt x="148276" y="214090"/>
                  </a:lnTo>
                  <a:lnTo>
                    <a:pt x="168324" y="175369"/>
                  </a:lnTo>
                  <a:lnTo>
                    <a:pt x="198879" y="144814"/>
                  </a:lnTo>
                  <a:lnTo>
                    <a:pt x="237601" y="124766"/>
                  </a:lnTo>
                  <a:lnTo>
                    <a:pt x="282149" y="117563"/>
                  </a:lnTo>
                  <a:lnTo>
                    <a:pt x="546364" y="117563"/>
                  </a:lnTo>
                  <a:lnTo>
                    <a:pt x="544116" y="114231"/>
                  </a:lnTo>
                  <a:lnTo>
                    <a:pt x="522224" y="99467"/>
                  </a:lnTo>
                  <a:lnTo>
                    <a:pt x="495434" y="94050"/>
                  </a:lnTo>
                  <a:close/>
                </a:path>
                <a:path w="564515" h="470535">
                  <a:moveTo>
                    <a:pt x="546364" y="117563"/>
                  </a:moveTo>
                  <a:lnTo>
                    <a:pt x="282149" y="117563"/>
                  </a:lnTo>
                  <a:lnTo>
                    <a:pt x="326697" y="124766"/>
                  </a:lnTo>
                  <a:lnTo>
                    <a:pt x="365418" y="144814"/>
                  </a:lnTo>
                  <a:lnTo>
                    <a:pt x="395973" y="175369"/>
                  </a:lnTo>
                  <a:lnTo>
                    <a:pt x="416022" y="214090"/>
                  </a:lnTo>
                  <a:lnTo>
                    <a:pt x="423225" y="258639"/>
                  </a:lnTo>
                  <a:lnTo>
                    <a:pt x="416022" y="303187"/>
                  </a:lnTo>
                  <a:lnTo>
                    <a:pt x="395973" y="341908"/>
                  </a:lnTo>
                  <a:lnTo>
                    <a:pt x="365419" y="372463"/>
                  </a:lnTo>
                  <a:lnTo>
                    <a:pt x="326697" y="392512"/>
                  </a:lnTo>
                  <a:lnTo>
                    <a:pt x="282149" y="399714"/>
                  </a:lnTo>
                  <a:lnTo>
                    <a:pt x="564301" y="399715"/>
                  </a:lnTo>
                  <a:lnTo>
                    <a:pt x="564301" y="211613"/>
                  </a:lnTo>
                  <a:lnTo>
                    <a:pt x="470250" y="211613"/>
                  </a:lnTo>
                  <a:lnTo>
                    <a:pt x="461101" y="209765"/>
                  </a:lnTo>
                  <a:lnTo>
                    <a:pt x="453627" y="204724"/>
                  </a:lnTo>
                  <a:lnTo>
                    <a:pt x="448586" y="197250"/>
                  </a:lnTo>
                  <a:lnTo>
                    <a:pt x="446737" y="188101"/>
                  </a:lnTo>
                  <a:lnTo>
                    <a:pt x="448589" y="178948"/>
                  </a:lnTo>
                  <a:lnTo>
                    <a:pt x="453632" y="171474"/>
                  </a:lnTo>
                  <a:lnTo>
                    <a:pt x="461107" y="166436"/>
                  </a:lnTo>
                  <a:lnTo>
                    <a:pt x="470250" y="164588"/>
                  </a:lnTo>
                  <a:lnTo>
                    <a:pt x="564301" y="164588"/>
                  </a:lnTo>
                  <a:lnTo>
                    <a:pt x="564301" y="162889"/>
                  </a:lnTo>
                  <a:lnTo>
                    <a:pt x="558883" y="136115"/>
                  </a:lnTo>
                  <a:lnTo>
                    <a:pt x="546364" y="117563"/>
                  </a:lnTo>
                  <a:close/>
                </a:path>
                <a:path w="564515" h="470535">
                  <a:moveTo>
                    <a:pt x="564301" y="164588"/>
                  </a:moveTo>
                  <a:lnTo>
                    <a:pt x="470250" y="164588"/>
                  </a:lnTo>
                  <a:lnTo>
                    <a:pt x="479401" y="166437"/>
                  </a:lnTo>
                  <a:lnTo>
                    <a:pt x="486875" y="171478"/>
                  </a:lnTo>
                  <a:lnTo>
                    <a:pt x="491915" y="178952"/>
                  </a:lnTo>
                  <a:lnTo>
                    <a:pt x="493763" y="188101"/>
                  </a:lnTo>
                  <a:lnTo>
                    <a:pt x="491914" y="197250"/>
                  </a:lnTo>
                  <a:lnTo>
                    <a:pt x="486873" y="204724"/>
                  </a:lnTo>
                  <a:lnTo>
                    <a:pt x="479399" y="209765"/>
                  </a:lnTo>
                  <a:lnTo>
                    <a:pt x="470250" y="211613"/>
                  </a:lnTo>
                  <a:lnTo>
                    <a:pt x="564301" y="211613"/>
                  </a:lnTo>
                  <a:lnTo>
                    <a:pt x="564301" y="164588"/>
                  </a:lnTo>
                  <a:close/>
                </a:path>
                <a:path w="564515" h="470535">
                  <a:moveTo>
                    <a:pt x="399969" y="0"/>
                  </a:moveTo>
                  <a:lnTo>
                    <a:pt x="164328" y="0"/>
                  </a:lnTo>
                  <a:lnTo>
                    <a:pt x="119771" y="24031"/>
                  </a:lnTo>
                  <a:lnTo>
                    <a:pt x="100415" y="89302"/>
                  </a:lnTo>
                  <a:lnTo>
                    <a:pt x="99696" y="92094"/>
                  </a:lnTo>
                  <a:lnTo>
                    <a:pt x="97198" y="94050"/>
                  </a:lnTo>
                  <a:lnTo>
                    <a:pt x="467100" y="94050"/>
                  </a:lnTo>
                  <a:lnTo>
                    <a:pt x="464611" y="92094"/>
                  </a:lnTo>
                  <a:lnTo>
                    <a:pt x="463869" y="89274"/>
                  </a:lnTo>
                  <a:lnTo>
                    <a:pt x="451678" y="40348"/>
                  </a:lnTo>
                  <a:lnTo>
                    <a:pt x="444522" y="24023"/>
                  </a:lnTo>
                  <a:lnTo>
                    <a:pt x="432764" y="11267"/>
                  </a:lnTo>
                  <a:lnTo>
                    <a:pt x="417535" y="2964"/>
                  </a:lnTo>
                  <a:lnTo>
                    <a:pt x="399969" y="0"/>
                  </a:lnTo>
                  <a:close/>
                </a:path>
              </a:pathLst>
            </a:custGeom>
            <a:solidFill>
              <a:srgbClr val="CF08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45098" y="3507358"/>
              <a:ext cx="134462" cy="6612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311819" y="3318889"/>
              <a:ext cx="89535" cy="89535"/>
            </a:xfrm>
            <a:custGeom>
              <a:avLst/>
              <a:gdLst/>
              <a:ahLst/>
              <a:cxnLst/>
              <a:rect l="l" t="t" r="r" b="b"/>
              <a:pathLst>
                <a:path w="89535" h="89535">
                  <a:moveTo>
                    <a:pt x="0" y="0"/>
                  </a:moveTo>
                  <a:lnTo>
                    <a:pt x="0" y="89274"/>
                  </a:lnTo>
                  <a:lnTo>
                    <a:pt x="89265" y="89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08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78162" y="3408164"/>
              <a:ext cx="68333" cy="66129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945906" y="3307868"/>
              <a:ext cx="465455" cy="564515"/>
            </a:xfrm>
            <a:custGeom>
              <a:avLst/>
              <a:gdLst/>
              <a:ahLst/>
              <a:cxnLst/>
              <a:rect l="l" t="t" r="r" b="b"/>
              <a:pathLst>
                <a:path w="465454" h="564514">
                  <a:moveTo>
                    <a:pt x="332848" y="0"/>
                  </a:moveTo>
                  <a:lnTo>
                    <a:pt x="49595" y="0"/>
                  </a:lnTo>
                  <a:lnTo>
                    <a:pt x="30268" y="4062"/>
                  </a:lnTo>
                  <a:lnTo>
                    <a:pt x="14506" y="15058"/>
                  </a:lnTo>
                  <a:lnTo>
                    <a:pt x="3890" y="31199"/>
                  </a:lnTo>
                  <a:lnTo>
                    <a:pt x="0" y="50699"/>
                  </a:lnTo>
                  <a:lnTo>
                    <a:pt x="0" y="513595"/>
                  </a:lnTo>
                  <a:lnTo>
                    <a:pt x="3890" y="533094"/>
                  </a:lnTo>
                  <a:lnTo>
                    <a:pt x="14507" y="549235"/>
                  </a:lnTo>
                  <a:lnTo>
                    <a:pt x="30269" y="560231"/>
                  </a:lnTo>
                  <a:lnTo>
                    <a:pt x="49596" y="564294"/>
                  </a:lnTo>
                  <a:lnTo>
                    <a:pt x="415501" y="564294"/>
                  </a:lnTo>
                  <a:lnTo>
                    <a:pt x="434828" y="560231"/>
                  </a:lnTo>
                  <a:lnTo>
                    <a:pt x="450591" y="549235"/>
                  </a:lnTo>
                  <a:lnTo>
                    <a:pt x="461208" y="533094"/>
                  </a:lnTo>
                  <a:lnTo>
                    <a:pt x="461766" y="530297"/>
                  </a:lnTo>
                  <a:lnTo>
                    <a:pt x="252236" y="530297"/>
                  </a:lnTo>
                  <a:lnTo>
                    <a:pt x="235627" y="525923"/>
                  </a:lnTo>
                  <a:lnTo>
                    <a:pt x="221072" y="515678"/>
                  </a:lnTo>
                  <a:lnTo>
                    <a:pt x="215735" y="510270"/>
                  </a:lnTo>
                  <a:lnTo>
                    <a:pt x="212411" y="503813"/>
                  </a:lnTo>
                  <a:lnTo>
                    <a:pt x="210041" y="497062"/>
                  </a:lnTo>
                  <a:lnTo>
                    <a:pt x="173817" y="497062"/>
                  </a:lnTo>
                  <a:lnTo>
                    <a:pt x="166423" y="489668"/>
                  </a:lnTo>
                  <a:lnTo>
                    <a:pt x="166423" y="471391"/>
                  </a:lnTo>
                  <a:lnTo>
                    <a:pt x="173817" y="463998"/>
                  </a:lnTo>
                  <a:lnTo>
                    <a:pt x="210289" y="463998"/>
                  </a:lnTo>
                  <a:lnTo>
                    <a:pt x="211869" y="459699"/>
                  </a:lnTo>
                  <a:lnTo>
                    <a:pt x="213559" y="455401"/>
                  </a:lnTo>
                  <a:lnTo>
                    <a:pt x="231517" y="430933"/>
                  </a:lnTo>
                  <a:lnTo>
                    <a:pt x="73522" y="430933"/>
                  </a:lnTo>
                  <a:lnTo>
                    <a:pt x="66128" y="423539"/>
                  </a:lnTo>
                  <a:lnTo>
                    <a:pt x="66128" y="405262"/>
                  </a:lnTo>
                  <a:lnTo>
                    <a:pt x="73522" y="397868"/>
                  </a:lnTo>
                  <a:lnTo>
                    <a:pt x="255784" y="397868"/>
                  </a:lnTo>
                  <a:lnTo>
                    <a:pt x="276547" y="369580"/>
                  </a:lnTo>
                  <a:lnTo>
                    <a:pt x="278912" y="366869"/>
                  </a:lnTo>
                  <a:lnTo>
                    <a:pt x="280908" y="364804"/>
                  </a:lnTo>
                  <a:lnTo>
                    <a:pt x="73522" y="364804"/>
                  </a:lnTo>
                  <a:lnTo>
                    <a:pt x="66128" y="357410"/>
                  </a:lnTo>
                  <a:lnTo>
                    <a:pt x="66128" y="339133"/>
                  </a:lnTo>
                  <a:lnTo>
                    <a:pt x="73522" y="331739"/>
                  </a:lnTo>
                  <a:lnTo>
                    <a:pt x="313338" y="331739"/>
                  </a:lnTo>
                  <a:lnTo>
                    <a:pt x="346158" y="298683"/>
                  </a:lnTo>
                  <a:lnTo>
                    <a:pt x="73522" y="298683"/>
                  </a:lnTo>
                  <a:lnTo>
                    <a:pt x="66128" y="291290"/>
                  </a:lnTo>
                  <a:lnTo>
                    <a:pt x="69891" y="238709"/>
                  </a:lnTo>
                  <a:lnTo>
                    <a:pt x="96780" y="194503"/>
                  </a:lnTo>
                  <a:lnTo>
                    <a:pt x="117763" y="179109"/>
                  </a:lnTo>
                  <a:lnTo>
                    <a:pt x="110033" y="169442"/>
                  </a:lnTo>
                  <a:lnTo>
                    <a:pt x="104185" y="158439"/>
                  </a:lnTo>
                  <a:lnTo>
                    <a:pt x="100484" y="146334"/>
                  </a:lnTo>
                  <a:lnTo>
                    <a:pt x="99191" y="133360"/>
                  </a:lnTo>
                  <a:lnTo>
                    <a:pt x="104567" y="107641"/>
                  </a:lnTo>
                  <a:lnTo>
                    <a:pt x="119130" y="86619"/>
                  </a:lnTo>
                  <a:lnTo>
                    <a:pt x="140531" y="72435"/>
                  </a:lnTo>
                  <a:lnTo>
                    <a:pt x="166423" y="67231"/>
                  </a:lnTo>
                  <a:lnTo>
                    <a:pt x="332848" y="67231"/>
                  </a:lnTo>
                  <a:lnTo>
                    <a:pt x="332848" y="0"/>
                  </a:lnTo>
                  <a:close/>
                </a:path>
                <a:path w="465454" h="564514">
                  <a:moveTo>
                    <a:pt x="465098" y="366448"/>
                  </a:moveTo>
                  <a:lnTo>
                    <a:pt x="372416" y="459121"/>
                  </a:lnTo>
                  <a:lnTo>
                    <a:pt x="285171" y="521264"/>
                  </a:lnTo>
                  <a:lnTo>
                    <a:pt x="269288" y="528758"/>
                  </a:lnTo>
                  <a:lnTo>
                    <a:pt x="252236" y="530297"/>
                  </a:lnTo>
                  <a:lnTo>
                    <a:pt x="461766" y="530297"/>
                  </a:lnTo>
                  <a:lnTo>
                    <a:pt x="465098" y="513595"/>
                  </a:lnTo>
                  <a:lnTo>
                    <a:pt x="465098" y="366448"/>
                  </a:lnTo>
                  <a:close/>
                </a:path>
                <a:path w="465454" h="564514">
                  <a:moveTo>
                    <a:pt x="255784" y="397868"/>
                  </a:moveTo>
                  <a:lnTo>
                    <a:pt x="226261" y="397868"/>
                  </a:lnTo>
                  <a:lnTo>
                    <a:pt x="233654" y="405262"/>
                  </a:lnTo>
                  <a:lnTo>
                    <a:pt x="233654" y="423539"/>
                  </a:lnTo>
                  <a:lnTo>
                    <a:pt x="226261" y="430933"/>
                  </a:lnTo>
                  <a:lnTo>
                    <a:pt x="231517" y="430933"/>
                  </a:lnTo>
                  <a:lnTo>
                    <a:pt x="255784" y="397868"/>
                  </a:lnTo>
                  <a:close/>
                </a:path>
                <a:path w="465454" h="564514">
                  <a:moveTo>
                    <a:pt x="313338" y="331739"/>
                  </a:moveTo>
                  <a:lnTo>
                    <a:pt x="226261" y="331739"/>
                  </a:lnTo>
                  <a:lnTo>
                    <a:pt x="233654" y="339133"/>
                  </a:lnTo>
                  <a:lnTo>
                    <a:pt x="233654" y="357410"/>
                  </a:lnTo>
                  <a:lnTo>
                    <a:pt x="226261" y="364804"/>
                  </a:lnTo>
                  <a:lnTo>
                    <a:pt x="280908" y="364804"/>
                  </a:lnTo>
                  <a:lnTo>
                    <a:pt x="290769" y="354603"/>
                  </a:lnTo>
                  <a:lnTo>
                    <a:pt x="313338" y="331739"/>
                  </a:lnTo>
                  <a:close/>
                </a:path>
                <a:path w="465454" h="564514">
                  <a:moveTo>
                    <a:pt x="332848" y="67231"/>
                  </a:moveTo>
                  <a:lnTo>
                    <a:pt x="166423" y="67231"/>
                  </a:lnTo>
                  <a:lnTo>
                    <a:pt x="192314" y="72435"/>
                  </a:lnTo>
                  <a:lnTo>
                    <a:pt x="213715" y="86619"/>
                  </a:lnTo>
                  <a:lnTo>
                    <a:pt x="228278" y="107641"/>
                  </a:lnTo>
                  <a:lnTo>
                    <a:pt x="233654" y="133360"/>
                  </a:lnTo>
                  <a:lnTo>
                    <a:pt x="232362" y="146334"/>
                  </a:lnTo>
                  <a:lnTo>
                    <a:pt x="228660" y="158439"/>
                  </a:lnTo>
                  <a:lnTo>
                    <a:pt x="222813" y="169442"/>
                  </a:lnTo>
                  <a:lnTo>
                    <a:pt x="215083" y="179109"/>
                  </a:lnTo>
                  <a:lnTo>
                    <a:pt x="236066" y="194503"/>
                  </a:lnTo>
                  <a:lnTo>
                    <a:pt x="252381" y="214687"/>
                  </a:lnTo>
                  <a:lnTo>
                    <a:pt x="262956" y="238709"/>
                  </a:lnTo>
                  <a:lnTo>
                    <a:pt x="266718" y="265610"/>
                  </a:lnTo>
                  <a:lnTo>
                    <a:pt x="266719" y="291290"/>
                  </a:lnTo>
                  <a:lnTo>
                    <a:pt x="259325" y="298683"/>
                  </a:lnTo>
                  <a:lnTo>
                    <a:pt x="346158" y="298683"/>
                  </a:lnTo>
                  <a:lnTo>
                    <a:pt x="379056" y="265610"/>
                  </a:lnTo>
                  <a:lnTo>
                    <a:pt x="307177" y="265610"/>
                  </a:lnTo>
                  <a:lnTo>
                    <a:pt x="299784" y="258216"/>
                  </a:lnTo>
                  <a:lnTo>
                    <a:pt x="299784" y="239939"/>
                  </a:lnTo>
                  <a:lnTo>
                    <a:pt x="307177" y="232554"/>
                  </a:lnTo>
                  <a:lnTo>
                    <a:pt x="412047" y="232554"/>
                  </a:lnTo>
                  <a:lnTo>
                    <a:pt x="445072" y="199490"/>
                  </a:lnTo>
                  <a:lnTo>
                    <a:pt x="307177" y="199490"/>
                  </a:lnTo>
                  <a:lnTo>
                    <a:pt x="299783" y="192096"/>
                  </a:lnTo>
                  <a:lnTo>
                    <a:pt x="299783" y="173819"/>
                  </a:lnTo>
                  <a:lnTo>
                    <a:pt x="307177" y="166425"/>
                  </a:lnTo>
                  <a:lnTo>
                    <a:pt x="465098" y="166425"/>
                  </a:lnTo>
                  <a:lnTo>
                    <a:pt x="465097" y="133360"/>
                  </a:lnTo>
                  <a:lnTo>
                    <a:pt x="340242" y="133360"/>
                  </a:lnTo>
                  <a:lnTo>
                    <a:pt x="332848" y="125957"/>
                  </a:lnTo>
                  <a:lnTo>
                    <a:pt x="332848" y="67231"/>
                  </a:lnTo>
                  <a:close/>
                </a:path>
                <a:path w="465454" h="564514">
                  <a:moveTo>
                    <a:pt x="465098" y="166425"/>
                  </a:moveTo>
                  <a:lnTo>
                    <a:pt x="391575" y="166425"/>
                  </a:lnTo>
                  <a:lnTo>
                    <a:pt x="398968" y="173819"/>
                  </a:lnTo>
                  <a:lnTo>
                    <a:pt x="398968" y="192096"/>
                  </a:lnTo>
                  <a:lnTo>
                    <a:pt x="391575" y="199490"/>
                  </a:lnTo>
                  <a:lnTo>
                    <a:pt x="445072" y="199490"/>
                  </a:lnTo>
                  <a:lnTo>
                    <a:pt x="465098" y="179440"/>
                  </a:lnTo>
                  <a:lnTo>
                    <a:pt x="465098" y="166425"/>
                  </a:lnTo>
                  <a:close/>
                </a:path>
              </a:pathLst>
            </a:custGeom>
            <a:solidFill>
              <a:srgbClr val="CF08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84172" y="3481640"/>
              <a:ext cx="326035" cy="325267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11504803" y="6428333"/>
            <a:ext cx="20256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Pragmatica"/>
                <a:cs typeface="Pragmatica"/>
              </a:rPr>
              <a:t>13</a:t>
            </a:r>
            <a:endParaRPr sz="1200">
              <a:latin typeface="Pragmatica"/>
              <a:cs typeface="Pragmatic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48BDC2-11B6-4479-ABA3-43CFFB58E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D48A1D-ED80-4C00-9CF0-E478131C03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7AF457-2068-434A-917F-63C5024DA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121920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94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99069" y="567535"/>
            <a:ext cx="1344930" cy="309245"/>
          </a:xfrm>
          <a:prstGeom prst="rect">
            <a:avLst/>
          </a:prstGeom>
        </p:spPr>
        <p:txBody>
          <a:bodyPr vert="horz" wrap="square" lIns="0" tIns="2482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5"/>
              </a:spcBef>
            </a:pPr>
            <a:r>
              <a:rPr sz="185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18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0476" y="0"/>
            <a:ext cx="7621524" cy="685799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35266C-6221-45B8-8BD9-40832B56B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5" y="0"/>
            <a:ext cx="1215466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6813" y="3968215"/>
            <a:ext cx="11419840" cy="2566035"/>
            <a:chOff x="406813" y="3968215"/>
            <a:chExt cx="11419840" cy="25660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6813" y="3968215"/>
              <a:ext cx="11419520" cy="256545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16636" y="4078223"/>
              <a:ext cx="11158855" cy="2304415"/>
            </a:xfrm>
            <a:custGeom>
              <a:avLst/>
              <a:gdLst/>
              <a:ahLst/>
              <a:cxnLst/>
              <a:rect l="l" t="t" r="r" b="b"/>
              <a:pathLst>
                <a:path w="11158855" h="2304415">
                  <a:moveTo>
                    <a:pt x="10868787" y="0"/>
                  </a:moveTo>
                  <a:lnTo>
                    <a:pt x="290004" y="0"/>
                  </a:lnTo>
                  <a:lnTo>
                    <a:pt x="242962" y="3794"/>
                  </a:lnTo>
                  <a:lnTo>
                    <a:pt x="198337" y="14779"/>
                  </a:lnTo>
                  <a:lnTo>
                    <a:pt x="156727" y="32359"/>
                  </a:lnTo>
                  <a:lnTo>
                    <a:pt x="118728" y="55936"/>
                  </a:lnTo>
                  <a:lnTo>
                    <a:pt x="84937" y="84915"/>
                  </a:lnTo>
                  <a:lnTo>
                    <a:pt x="55951" y="118698"/>
                  </a:lnTo>
                  <a:lnTo>
                    <a:pt x="32368" y="156688"/>
                  </a:lnTo>
                  <a:lnTo>
                    <a:pt x="14783" y="198290"/>
                  </a:lnTo>
                  <a:lnTo>
                    <a:pt x="3795" y="242906"/>
                  </a:lnTo>
                  <a:lnTo>
                    <a:pt x="0" y="289940"/>
                  </a:lnTo>
                  <a:lnTo>
                    <a:pt x="0" y="2014283"/>
                  </a:lnTo>
                  <a:lnTo>
                    <a:pt x="3795" y="2061325"/>
                  </a:lnTo>
                  <a:lnTo>
                    <a:pt x="14783" y="2105950"/>
                  </a:lnTo>
                  <a:lnTo>
                    <a:pt x="32368" y="2147560"/>
                  </a:lnTo>
                  <a:lnTo>
                    <a:pt x="55951" y="2185559"/>
                  </a:lnTo>
                  <a:lnTo>
                    <a:pt x="84937" y="2219350"/>
                  </a:lnTo>
                  <a:lnTo>
                    <a:pt x="118728" y="2248336"/>
                  </a:lnTo>
                  <a:lnTo>
                    <a:pt x="156727" y="2271919"/>
                  </a:lnTo>
                  <a:lnTo>
                    <a:pt x="198337" y="2289504"/>
                  </a:lnTo>
                  <a:lnTo>
                    <a:pt x="242962" y="2300492"/>
                  </a:lnTo>
                  <a:lnTo>
                    <a:pt x="290004" y="2304288"/>
                  </a:lnTo>
                  <a:lnTo>
                    <a:pt x="10868787" y="2304288"/>
                  </a:lnTo>
                  <a:lnTo>
                    <a:pt x="10915821" y="2300492"/>
                  </a:lnTo>
                  <a:lnTo>
                    <a:pt x="10960437" y="2289504"/>
                  </a:lnTo>
                  <a:lnTo>
                    <a:pt x="11002039" y="2271919"/>
                  </a:lnTo>
                  <a:lnTo>
                    <a:pt x="11040029" y="2248336"/>
                  </a:lnTo>
                  <a:lnTo>
                    <a:pt x="11073812" y="2219350"/>
                  </a:lnTo>
                  <a:lnTo>
                    <a:pt x="11102791" y="2185559"/>
                  </a:lnTo>
                  <a:lnTo>
                    <a:pt x="11126368" y="2147560"/>
                  </a:lnTo>
                  <a:lnTo>
                    <a:pt x="11143948" y="2105950"/>
                  </a:lnTo>
                  <a:lnTo>
                    <a:pt x="11154933" y="2061325"/>
                  </a:lnTo>
                  <a:lnTo>
                    <a:pt x="11158728" y="2014283"/>
                  </a:lnTo>
                  <a:lnTo>
                    <a:pt x="11158728" y="289940"/>
                  </a:lnTo>
                  <a:lnTo>
                    <a:pt x="11154933" y="242906"/>
                  </a:lnTo>
                  <a:lnTo>
                    <a:pt x="11143948" y="198290"/>
                  </a:lnTo>
                  <a:lnTo>
                    <a:pt x="11126368" y="156688"/>
                  </a:lnTo>
                  <a:lnTo>
                    <a:pt x="11102791" y="118698"/>
                  </a:lnTo>
                  <a:lnTo>
                    <a:pt x="11073812" y="84915"/>
                  </a:lnTo>
                  <a:lnTo>
                    <a:pt x="11040029" y="55936"/>
                  </a:lnTo>
                  <a:lnTo>
                    <a:pt x="11002039" y="32359"/>
                  </a:lnTo>
                  <a:lnTo>
                    <a:pt x="10960437" y="14779"/>
                  </a:lnTo>
                  <a:lnTo>
                    <a:pt x="10915821" y="3794"/>
                  </a:lnTo>
                  <a:lnTo>
                    <a:pt x="108687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31087" y="1391266"/>
            <a:ext cx="5193030" cy="2216150"/>
            <a:chOff x="431087" y="1391266"/>
            <a:chExt cx="5193030" cy="221615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087" y="1391266"/>
              <a:ext cx="5192676" cy="221611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41019" y="1501139"/>
              <a:ext cx="4932045" cy="1927860"/>
            </a:xfrm>
            <a:custGeom>
              <a:avLst/>
              <a:gdLst/>
              <a:ahLst/>
              <a:cxnLst/>
              <a:rect l="l" t="t" r="r" b="b"/>
              <a:pathLst>
                <a:path w="4932045" h="1927860">
                  <a:moveTo>
                    <a:pt x="4689094" y="0"/>
                  </a:moveTo>
                  <a:lnTo>
                    <a:pt x="242620" y="0"/>
                  </a:lnTo>
                  <a:lnTo>
                    <a:pt x="193723" y="4927"/>
                  </a:lnTo>
                  <a:lnTo>
                    <a:pt x="148181" y="19059"/>
                  </a:lnTo>
                  <a:lnTo>
                    <a:pt x="106968" y="41422"/>
                  </a:lnTo>
                  <a:lnTo>
                    <a:pt x="71061" y="71040"/>
                  </a:lnTo>
                  <a:lnTo>
                    <a:pt x="41435" y="106939"/>
                  </a:lnTo>
                  <a:lnTo>
                    <a:pt x="19066" y="148143"/>
                  </a:lnTo>
                  <a:lnTo>
                    <a:pt x="4929" y="193678"/>
                  </a:lnTo>
                  <a:lnTo>
                    <a:pt x="0" y="242570"/>
                  </a:lnTo>
                  <a:lnTo>
                    <a:pt x="0" y="1685289"/>
                  </a:lnTo>
                  <a:lnTo>
                    <a:pt x="4929" y="1734181"/>
                  </a:lnTo>
                  <a:lnTo>
                    <a:pt x="19066" y="1779716"/>
                  </a:lnTo>
                  <a:lnTo>
                    <a:pt x="41435" y="1820920"/>
                  </a:lnTo>
                  <a:lnTo>
                    <a:pt x="71061" y="1856819"/>
                  </a:lnTo>
                  <a:lnTo>
                    <a:pt x="106968" y="1886437"/>
                  </a:lnTo>
                  <a:lnTo>
                    <a:pt x="148181" y="1908800"/>
                  </a:lnTo>
                  <a:lnTo>
                    <a:pt x="193723" y="1922932"/>
                  </a:lnTo>
                  <a:lnTo>
                    <a:pt x="242620" y="1927860"/>
                  </a:lnTo>
                  <a:lnTo>
                    <a:pt x="4689094" y="1927860"/>
                  </a:lnTo>
                  <a:lnTo>
                    <a:pt x="4737985" y="1922932"/>
                  </a:lnTo>
                  <a:lnTo>
                    <a:pt x="4783520" y="1908800"/>
                  </a:lnTo>
                  <a:lnTo>
                    <a:pt x="4824724" y="1886437"/>
                  </a:lnTo>
                  <a:lnTo>
                    <a:pt x="4860623" y="1856819"/>
                  </a:lnTo>
                  <a:lnTo>
                    <a:pt x="4890241" y="1820920"/>
                  </a:lnTo>
                  <a:lnTo>
                    <a:pt x="4912604" y="1779716"/>
                  </a:lnTo>
                  <a:lnTo>
                    <a:pt x="4926736" y="1734181"/>
                  </a:lnTo>
                  <a:lnTo>
                    <a:pt x="4931664" y="1685289"/>
                  </a:lnTo>
                  <a:lnTo>
                    <a:pt x="4931664" y="242570"/>
                  </a:lnTo>
                  <a:lnTo>
                    <a:pt x="4926736" y="193678"/>
                  </a:lnTo>
                  <a:lnTo>
                    <a:pt x="4912604" y="148143"/>
                  </a:lnTo>
                  <a:lnTo>
                    <a:pt x="4890241" y="106939"/>
                  </a:lnTo>
                  <a:lnTo>
                    <a:pt x="4860623" y="71040"/>
                  </a:lnTo>
                  <a:lnTo>
                    <a:pt x="4824724" y="41422"/>
                  </a:lnTo>
                  <a:lnTo>
                    <a:pt x="4783520" y="19059"/>
                  </a:lnTo>
                  <a:lnTo>
                    <a:pt x="4737985" y="4927"/>
                  </a:lnTo>
                  <a:lnTo>
                    <a:pt x="46890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«Трудовая</a:t>
            </a:r>
            <a:r>
              <a:rPr sz="3600" spc="-200" dirty="0"/>
              <a:t> </a:t>
            </a:r>
            <a:r>
              <a:rPr sz="3600" spc="-30" dirty="0"/>
              <a:t>доблесть.</a:t>
            </a:r>
            <a:r>
              <a:rPr sz="3600" spc="-200" dirty="0"/>
              <a:t> </a:t>
            </a:r>
            <a:r>
              <a:rPr sz="3600" dirty="0"/>
              <a:t>Лица</a:t>
            </a:r>
            <a:r>
              <a:rPr sz="3600" spc="-200" dirty="0"/>
              <a:t> </a:t>
            </a:r>
            <a:r>
              <a:rPr sz="3600" spc="-10" dirty="0"/>
              <a:t>Победы»</a:t>
            </a:r>
            <a:endParaRPr sz="3600"/>
          </a:p>
        </p:txBody>
      </p:sp>
      <p:sp>
        <p:nvSpPr>
          <p:cNvPr id="9" name="object 9"/>
          <p:cNvSpPr txBox="1"/>
          <p:nvPr/>
        </p:nvSpPr>
        <p:spPr>
          <a:xfrm>
            <a:off x="720648" y="1881073"/>
            <a:ext cx="453771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Pragmatica"/>
                <a:cs typeface="Pragmatica"/>
              </a:rPr>
              <a:t>Вовлечение</a:t>
            </a:r>
            <a:r>
              <a:rPr sz="1600" spc="-5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детей</a:t>
            </a:r>
            <a:r>
              <a:rPr sz="1600" spc="-5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и</a:t>
            </a:r>
            <a:r>
              <a:rPr sz="1600" spc="-4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молодежи</a:t>
            </a:r>
            <a:r>
              <a:rPr sz="1600" spc="-1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в</a:t>
            </a:r>
            <a:r>
              <a:rPr sz="1600" spc="-50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работу</a:t>
            </a:r>
            <a:endParaRPr sz="1600">
              <a:latin typeface="Pragmatica"/>
              <a:cs typeface="Pragmatica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Pragmatica"/>
                <a:cs typeface="Pragmatica"/>
              </a:rPr>
              <a:t>по</a:t>
            </a:r>
            <a:r>
              <a:rPr sz="1600" spc="-5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сохранению</a:t>
            </a:r>
            <a:r>
              <a:rPr sz="1600" spc="-3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памяти</a:t>
            </a:r>
            <a:r>
              <a:rPr sz="1600" spc="-2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о</a:t>
            </a:r>
            <a:r>
              <a:rPr sz="1600" spc="-5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подвигах</a:t>
            </a:r>
            <a:r>
              <a:rPr sz="1600" spc="-45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тружеников </a:t>
            </a:r>
            <a:r>
              <a:rPr sz="1600" dirty="0">
                <a:latin typeface="Pragmatica"/>
                <a:cs typeface="Pragmatica"/>
              </a:rPr>
              <a:t>тыла</a:t>
            </a:r>
            <a:r>
              <a:rPr sz="1600" spc="-2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в</a:t>
            </a:r>
            <a:r>
              <a:rPr sz="1600" spc="-2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период</a:t>
            </a:r>
            <a:r>
              <a:rPr sz="1600" spc="-2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Великой</a:t>
            </a:r>
            <a:r>
              <a:rPr sz="1600" spc="-15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Отечественной</a:t>
            </a:r>
            <a:r>
              <a:rPr sz="1600" spc="-20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войны </a:t>
            </a:r>
            <a:r>
              <a:rPr sz="1600" dirty="0">
                <a:latin typeface="Pragmatica"/>
                <a:cs typeface="Pragmatica"/>
              </a:rPr>
              <a:t>через</a:t>
            </a:r>
            <a:r>
              <a:rPr sz="1600" spc="-7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личные</a:t>
            </a:r>
            <a:r>
              <a:rPr sz="1600" spc="-5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истории</a:t>
            </a:r>
            <a:r>
              <a:rPr sz="1600" spc="-6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отдельных</a:t>
            </a:r>
            <a:r>
              <a:rPr sz="1600" spc="-35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участников</a:t>
            </a:r>
            <a:endParaRPr sz="1600">
              <a:latin typeface="Pragmatica"/>
              <a:cs typeface="Pragmatic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551932" y="1379219"/>
            <a:ext cx="3366770" cy="2255520"/>
            <a:chOff x="5551932" y="1379219"/>
            <a:chExt cx="3366770" cy="225552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51932" y="1379219"/>
              <a:ext cx="3366516" cy="225551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716524" y="1543811"/>
              <a:ext cx="2996565" cy="1885314"/>
            </a:xfrm>
            <a:custGeom>
              <a:avLst/>
              <a:gdLst/>
              <a:ahLst/>
              <a:cxnLst/>
              <a:rect l="l" t="t" r="r" b="b"/>
              <a:pathLst>
                <a:path w="2996565" h="1885314">
                  <a:moveTo>
                    <a:pt x="2758948" y="0"/>
                  </a:moveTo>
                  <a:lnTo>
                    <a:pt x="237236" y="0"/>
                  </a:lnTo>
                  <a:lnTo>
                    <a:pt x="189412" y="4818"/>
                  </a:lnTo>
                  <a:lnTo>
                    <a:pt x="144875" y="18637"/>
                  </a:lnTo>
                  <a:lnTo>
                    <a:pt x="104576" y="40505"/>
                  </a:lnTo>
                  <a:lnTo>
                    <a:pt x="69468" y="69468"/>
                  </a:lnTo>
                  <a:lnTo>
                    <a:pt x="40505" y="104576"/>
                  </a:lnTo>
                  <a:lnTo>
                    <a:pt x="18637" y="144875"/>
                  </a:lnTo>
                  <a:lnTo>
                    <a:pt x="4818" y="189412"/>
                  </a:lnTo>
                  <a:lnTo>
                    <a:pt x="0" y="237236"/>
                  </a:lnTo>
                  <a:lnTo>
                    <a:pt x="0" y="1647952"/>
                  </a:lnTo>
                  <a:lnTo>
                    <a:pt x="4818" y="1695775"/>
                  </a:lnTo>
                  <a:lnTo>
                    <a:pt x="18637" y="1740312"/>
                  </a:lnTo>
                  <a:lnTo>
                    <a:pt x="40505" y="1780611"/>
                  </a:lnTo>
                  <a:lnTo>
                    <a:pt x="69468" y="1815719"/>
                  </a:lnTo>
                  <a:lnTo>
                    <a:pt x="104576" y="1844682"/>
                  </a:lnTo>
                  <a:lnTo>
                    <a:pt x="144875" y="1866550"/>
                  </a:lnTo>
                  <a:lnTo>
                    <a:pt x="189412" y="1880369"/>
                  </a:lnTo>
                  <a:lnTo>
                    <a:pt x="237236" y="1885188"/>
                  </a:lnTo>
                  <a:lnTo>
                    <a:pt x="2758948" y="1885188"/>
                  </a:lnTo>
                  <a:lnTo>
                    <a:pt x="2806771" y="1880369"/>
                  </a:lnTo>
                  <a:lnTo>
                    <a:pt x="2851308" y="1866550"/>
                  </a:lnTo>
                  <a:lnTo>
                    <a:pt x="2891607" y="1844682"/>
                  </a:lnTo>
                  <a:lnTo>
                    <a:pt x="2926715" y="1815719"/>
                  </a:lnTo>
                  <a:lnTo>
                    <a:pt x="2955678" y="1780611"/>
                  </a:lnTo>
                  <a:lnTo>
                    <a:pt x="2977546" y="1740312"/>
                  </a:lnTo>
                  <a:lnTo>
                    <a:pt x="2991365" y="1695775"/>
                  </a:lnTo>
                  <a:lnTo>
                    <a:pt x="2996183" y="1647952"/>
                  </a:lnTo>
                  <a:lnTo>
                    <a:pt x="2996183" y="237236"/>
                  </a:lnTo>
                  <a:lnTo>
                    <a:pt x="2991365" y="189412"/>
                  </a:lnTo>
                  <a:lnTo>
                    <a:pt x="2977546" y="144875"/>
                  </a:lnTo>
                  <a:lnTo>
                    <a:pt x="2955678" y="104576"/>
                  </a:lnTo>
                  <a:lnTo>
                    <a:pt x="2926715" y="69468"/>
                  </a:lnTo>
                  <a:lnTo>
                    <a:pt x="2891607" y="40505"/>
                  </a:lnTo>
                  <a:lnTo>
                    <a:pt x="2851308" y="18637"/>
                  </a:lnTo>
                  <a:lnTo>
                    <a:pt x="2806771" y="4818"/>
                  </a:lnTo>
                  <a:lnTo>
                    <a:pt x="27589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105525" y="1700911"/>
            <a:ext cx="218376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Pragmatica"/>
                <a:cs typeface="Pragmatica"/>
              </a:rPr>
              <a:t>Участники</a:t>
            </a:r>
            <a:r>
              <a:rPr sz="1400" spc="-45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и</a:t>
            </a:r>
            <a:r>
              <a:rPr sz="1400" spc="-15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наставники </a:t>
            </a:r>
            <a:r>
              <a:rPr sz="1400" dirty="0">
                <a:latin typeface="Pragmatica"/>
                <a:cs typeface="Pragmatica"/>
              </a:rPr>
              <a:t>региональных</a:t>
            </a:r>
            <a:r>
              <a:rPr sz="1400" spc="-65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отделений </a:t>
            </a:r>
            <a:r>
              <a:rPr sz="1400" dirty="0">
                <a:latin typeface="Pragmatica"/>
                <a:cs typeface="Pragmatica"/>
              </a:rPr>
              <a:t>Движения</a:t>
            </a:r>
            <a:r>
              <a:rPr sz="1400" spc="-45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Первых</a:t>
            </a:r>
            <a:endParaRPr sz="1400">
              <a:latin typeface="Pragmatica"/>
              <a:cs typeface="Pragmatic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76829" y="1054049"/>
            <a:ext cx="7207884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369560" algn="l"/>
              </a:tabLst>
            </a:pPr>
            <a:r>
              <a:rPr sz="2000" b="1" spc="40" dirty="0">
                <a:latin typeface="Verdana"/>
                <a:cs typeface="Verdana"/>
              </a:rPr>
              <a:t>ЦЕЛЬ</a:t>
            </a:r>
            <a:r>
              <a:rPr sz="2000" b="1" dirty="0">
                <a:latin typeface="Verdana"/>
                <a:cs typeface="Verdana"/>
              </a:rPr>
              <a:t>	</a:t>
            </a:r>
            <a:r>
              <a:rPr sz="2000" b="1" spc="-10" dirty="0">
                <a:latin typeface="Verdana"/>
                <a:cs typeface="Verdana"/>
              </a:rPr>
              <a:t>УЧАСТНИКИ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899403" y="2688335"/>
            <a:ext cx="2674620" cy="585470"/>
          </a:xfrm>
          <a:custGeom>
            <a:avLst/>
            <a:gdLst/>
            <a:ahLst/>
            <a:cxnLst/>
            <a:rect l="l" t="t" r="r" b="b"/>
            <a:pathLst>
              <a:path w="2674620" h="585470">
                <a:moveTo>
                  <a:pt x="2382012" y="0"/>
                </a:moveTo>
                <a:lnTo>
                  <a:pt x="292608" y="0"/>
                </a:lnTo>
                <a:lnTo>
                  <a:pt x="245159" y="3831"/>
                </a:lnTo>
                <a:lnTo>
                  <a:pt x="200143" y="14923"/>
                </a:lnTo>
                <a:lnTo>
                  <a:pt x="158163" y="32671"/>
                </a:lnTo>
                <a:lnTo>
                  <a:pt x="119822" y="56473"/>
                </a:lnTo>
                <a:lnTo>
                  <a:pt x="85725" y="85725"/>
                </a:lnTo>
                <a:lnTo>
                  <a:pt x="56473" y="119822"/>
                </a:lnTo>
                <a:lnTo>
                  <a:pt x="32671" y="158163"/>
                </a:lnTo>
                <a:lnTo>
                  <a:pt x="14923" y="200143"/>
                </a:lnTo>
                <a:lnTo>
                  <a:pt x="3831" y="245159"/>
                </a:lnTo>
                <a:lnTo>
                  <a:pt x="0" y="292608"/>
                </a:lnTo>
                <a:lnTo>
                  <a:pt x="3831" y="340056"/>
                </a:lnTo>
                <a:lnTo>
                  <a:pt x="14923" y="385072"/>
                </a:lnTo>
                <a:lnTo>
                  <a:pt x="32671" y="427052"/>
                </a:lnTo>
                <a:lnTo>
                  <a:pt x="56473" y="465393"/>
                </a:lnTo>
                <a:lnTo>
                  <a:pt x="85725" y="499491"/>
                </a:lnTo>
                <a:lnTo>
                  <a:pt x="119822" y="528742"/>
                </a:lnTo>
                <a:lnTo>
                  <a:pt x="158163" y="552544"/>
                </a:lnTo>
                <a:lnTo>
                  <a:pt x="200143" y="570292"/>
                </a:lnTo>
                <a:lnTo>
                  <a:pt x="245159" y="581384"/>
                </a:lnTo>
                <a:lnTo>
                  <a:pt x="292608" y="585215"/>
                </a:lnTo>
                <a:lnTo>
                  <a:pt x="2382012" y="585215"/>
                </a:lnTo>
                <a:lnTo>
                  <a:pt x="2429460" y="581384"/>
                </a:lnTo>
                <a:lnTo>
                  <a:pt x="2474476" y="570292"/>
                </a:lnTo>
                <a:lnTo>
                  <a:pt x="2516456" y="552544"/>
                </a:lnTo>
                <a:lnTo>
                  <a:pt x="2554797" y="528742"/>
                </a:lnTo>
                <a:lnTo>
                  <a:pt x="2588895" y="499491"/>
                </a:lnTo>
                <a:lnTo>
                  <a:pt x="2618146" y="465393"/>
                </a:lnTo>
                <a:lnTo>
                  <a:pt x="2641948" y="427052"/>
                </a:lnTo>
                <a:lnTo>
                  <a:pt x="2659696" y="385072"/>
                </a:lnTo>
                <a:lnTo>
                  <a:pt x="2670788" y="340056"/>
                </a:lnTo>
                <a:lnTo>
                  <a:pt x="2674620" y="292608"/>
                </a:lnTo>
                <a:lnTo>
                  <a:pt x="2670788" y="245159"/>
                </a:lnTo>
                <a:lnTo>
                  <a:pt x="2659696" y="200143"/>
                </a:lnTo>
                <a:lnTo>
                  <a:pt x="2641948" y="158163"/>
                </a:lnTo>
                <a:lnTo>
                  <a:pt x="2618146" y="119822"/>
                </a:lnTo>
                <a:lnTo>
                  <a:pt x="2588895" y="85725"/>
                </a:lnTo>
                <a:lnTo>
                  <a:pt x="2554797" y="56473"/>
                </a:lnTo>
                <a:lnTo>
                  <a:pt x="2516456" y="32671"/>
                </a:lnTo>
                <a:lnTo>
                  <a:pt x="2474476" y="14923"/>
                </a:lnTo>
                <a:lnTo>
                  <a:pt x="2429460" y="3831"/>
                </a:lnTo>
                <a:lnTo>
                  <a:pt x="2382012" y="0"/>
                </a:lnTo>
                <a:close/>
              </a:path>
            </a:pathLst>
          </a:custGeom>
          <a:solidFill>
            <a:srgbClr val="CF08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232397" y="2781045"/>
            <a:ext cx="19354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ОТ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20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ДО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ЛЕТ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40079" y="3924427"/>
            <a:ext cx="22752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65" dirty="0">
                <a:latin typeface="Verdana"/>
                <a:cs typeface="Verdana"/>
              </a:rPr>
              <a:t>ОРГАНИЗАТОР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6485" y="5282565"/>
            <a:ext cx="279400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Pragmatica"/>
                <a:cs typeface="Pragmatica"/>
              </a:rPr>
              <a:t>Общероссийское</a:t>
            </a:r>
            <a:r>
              <a:rPr sz="1400" spc="-60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общественно- </a:t>
            </a:r>
            <a:r>
              <a:rPr sz="1400" dirty="0">
                <a:latin typeface="Pragmatica"/>
                <a:cs typeface="Pragmatica"/>
              </a:rPr>
              <a:t>государственное</a:t>
            </a:r>
            <a:r>
              <a:rPr sz="1400" spc="-55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движение </a:t>
            </a:r>
            <a:r>
              <a:rPr sz="1400" dirty="0">
                <a:latin typeface="Pragmatica"/>
                <a:cs typeface="Pragmatica"/>
              </a:rPr>
              <a:t>детей</a:t>
            </a:r>
            <a:r>
              <a:rPr sz="1400" spc="-35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и</a:t>
            </a:r>
            <a:r>
              <a:rPr sz="1400" spc="-5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молодежи</a:t>
            </a:r>
            <a:endParaRPr sz="1400">
              <a:latin typeface="Pragmatica"/>
              <a:cs typeface="Pragmatic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Pragmatica"/>
                <a:cs typeface="Pragmatica"/>
              </a:rPr>
              <a:t>«Движение</a:t>
            </a:r>
            <a:r>
              <a:rPr sz="1400" spc="-30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первых»</a:t>
            </a:r>
            <a:endParaRPr sz="1400">
              <a:latin typeface="Pragmatica"/>
              <a:cs typeface="Pragmatic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96784" y="4546752"/>
            <a:ext cx="1772920" cy="481330"/>
          </a:xfrm>
          <a:custGeom>
            <a:avLst/>
            <a:gdLst/>
            <a:ahLst/>
            <a:cxnLst/>
            <a:rect l="l" t="t" r="r" b="b"/>
            <a:pathLst>
              <a:path w="1772920" h="481329">
                <a:moveTo>
                  <a:pt x="282117" y="0"/>
                </a:moveTo>
                <a:lnTo>
                  <a:pt x="0" y="0"/>
                </a:lnTo>
                <a:lnTo>
                  <a:pt x="0" y="60782"/>
                </a:lnTo>
                <a:lnTo>
                  <a:pt x="0" y="355828"/>
                </a:lnTo>
                <a:lnTo>
                  <a:pt x="71475" y="355828"/>
                </a:lnTo>
                <a:lnTo>
                  <a:pt x="71475" y="60782"/>
                </a:lnTo>
                <a:lnTo>
                  <a:pt x="210172" y="60782"/>
                </a:lnTo>
                <a:lnTo>
                  <a:pt x="210172" y="355828"/>
                </a:lnTo>
                <a:lnTo>
                  <a:pt x="282117" y="355828"/>
                </a:lnTo>
                <a:lnTo>
                  <a:pt x="282117" y="60782"/>
                </a:lnTo>
                <a:lnTo>
                  <a:pt x="282117" y="0"/>
                </a:lnTo>
                <a:close/>
              </a:path>
              <a:path w="1772920" h="481329">
                <a:moveTo>
                  <a:pt x="554113" y="242455"/>
                </a:moveTo>
                <a:lnTo>
                  <a:pt x="554101" y="242316"/>
                </a:lnTo>
                <a:lnTo>
                  <a:pt x="551967" y="205460"/>
                </a:lnTo>
                <a:lnTo>
                  <a:pt x="550659" y="198297"/>
                </a:lnTo>
                <a:lnTo>
                  <a:pt x="536448" y="146392"/>
                </a:lnTo>
                <a:lnTo>
                  <a:pt x="506018" y="107175"/>
                </a:lnTo>
                <a:lnTo>
                  <a:pt x="483793" y="94488"/>
                </a:lnTo>
                <a:lnTo>
                  <a:pt x="483793" y="198297"/>
                </a:lnTo>
                <a:lnTo>
                  <a:pt x="378193" y="198196"/>
                </a:lnTo>
                <a:lnTo>
                  <a:pt x="395020" y="155879"/>
                </a:lnTo>
                <a:lnTo>
                  <a:pt x="430758" y="140309"/>
                </a:lnTo>
                <a:lnTo>
                  <a:pt x="437464" y="140309"/>
                </a:lnTo>
                <a:lnTo>
                  <a:pt x="444017" y="141579"/>
                </a:lnTo>
                <a:lnTo>
                  <a:pt x="450189" y="144068"/>
                </a:lnTo>
                <a:lnTo>
                  <a:pt x="456565" y="146253"/>
                </a:lnTo>
                <a:lnTo>
                  <a:pt x="462343" y="149923"/>
                </a:lnTo>
                <a:lnTo>
                  <a:pt x="466966" y="154787"/>
                </a:lnTo>
                <a:lnTo>
                  <a:pt x="472198" y="159905"/>
                </a:lnTo>
                <a:lnTo>
                  <a:pt x="476148" y="166154"/>
                </a:lnTo>
                <a:lnTo>
                  <a:pt x="478523" y="173037"/>
                </a:lnTo>
                <a:lnTo>
                  <a:pt x="480745" y="179146"/>
                </a:lnTo>
                <a:lnTo>
                  <a:pt x="482371" y="185420"/>
                </a:lnTo>
                <a:lnTo>
                  <a:pt x="483387" y="191820"/>
                </a:lnTo>
                <a:lnTo>
                  <a:pt x="483793" y="198297"/>
                </a:lnTo>
                <a:lnTo>
                  <a:pt x="483793" y="94488"/>
                </a:lnTo>
                <a:lnTo>
                  <a:pt x="460844" y="87579"/>
                </a:lnTo>
                <a:lnTo>
                  <a:pt x="432739" y="85128"/>
                </a:lnTo>
                <a:lnTo>
                  <a:pt x="419176" y="85496"/>
                </a:lnTo>
                <a:lnTo>
                  <a:pt x="379717" y="94551"/>
                </a:lnTo>
                <a:lnTo>
                  <a:pt x="340309" y="121399"/>
                </a:lnTo>
                <a:lnTo>
                  <a:pt x="316141" y="163728"/>
                </a:lnTo>
                <a:lnTo>
                  <a:pt x="308102" y="204978"/>
                </a:lnTo>
                <a:lnTo>
                  <a:pt x="307721" y="219036"/>
                </a:lnTo>
                <a:lnTo>
                  <a:pt x="312902" y="270840"/>
                </a:lnTo>
                <a:lnTo>
                  <a:pt x="328409" y="311124"/>
                </a:lnTo>
                <a:lnTo>
                  <a:pt x="354253" y="339915"/>
                </a:lnTo>
                <a:lnTo>
                  <a:pt x="390436" y="357174"/>
                </a:lnTo>
                <a:lnTo>
                  <a:pt x="436930" y="362940"/>
                </a:lnTo>
                <a:lnTo>
                  <a:pt x="475310" y="357784"/>
                </a:lnTo>
                <a:lnTo>
                  <a:pt x="508812" y="340626"/>
                </a:lnTo>
                <a:lnTo>
                  <a:pt x="534758" y="313461"/>
                </a:lnTo>
                <a:lnTo>
                  <a:pt x="537286" y="307822"/>
                </a:lnTo>
                <a:lnTo>
                  <a:pt x="550468" y="278282"/>
                </a:lnTo>
                <a:lnTo>
                  <a:pt x="480148" y="278282"/>
                </a:lnTo>
                <a:lnTo>
                  <a:pt x="477659" y="284962"/>
                </a:lnTo>
                <a:lnTo>
                  <a:pt x="473925" y="290969"/>
                </a:lnTo>
                <a:lnTo>
                  <a:pt x="433882" y="307822"/>
                </a:lnTo>
                <a:lnTo>
                  <a:pt x="422313" y="306920"/>
                </a:lnTo>
                <a:lnTo>
                  <a:pt x="386156" y="280454"/>
                </a:lnTo>
                <a:lnTo>
                  <a:pt x="376110" y="242316"/>
                </a:lnTo>
                <a:lnTo>
                  <a:pt x="554113" y="242455"/>
                </a:lnTo>
                <a:close/>
              </a:path>
              <a:path w="1772920" h="481329">
                <a:moveTo>
                  <a:pt x="833272" y="226745"/>
                </a:moveTo>
                <a:lnTo>
                  <a:pt x="828687" y="181787"/>
                </a:lnTo>
                <a:lnTo>
                  <a:pt x="815301" y="143751"/>
                </a:lnTo>
                <a:lnTo>
                  <a:pt x="802817" y="124180"/>
                </a:lnTo>
                <a:lnTo>
                  <a:pt x="801611" y="122478"/>
                </a:lnTo>
                <a:lnTo>
                  <a:pt x="765835" y="94411"/>
                </a:lnTo>
                <a:lnTo>
                  <a:pt x="763778" y="93611"/>
                </a:lnTo>
                <a:lnTo>
                  <a:pt x="763778" y="221894"/>
                </a:lnTo>
                <a:lnTo>
                  <a:pt x="760082" y="257594"/>
                </a:lnTo>
                <a:lnTo>
                  <a:pt x="749033" y="283095"/>
                </a:lnTo>
                <a:lnTo>
                  <a:pt x="730656" y="298399"/>
                </a:lnTo>
                <a:lnTo>
                  <a:pt x="704938" y="303491"/>
                </a:lnTo>
                <a:lnTo>
                  <a:pt x="679894" y="298132"/>
                </a:lnTo>
                <a:lnTo>
                  <a:pt x="662012" y="282028"/>
                </a:lnTo>
                <a:lnTo>
                  <a:pt x="651306" y="255193"/>
                </a:lnTo>
                <a:lnTo>
                  <a:pt x="647750" y="217614"/>
                </a:lnTo>
                <a:lnTo>
                  <a:pt x="648741" y="201498"/>
                </a:lnTo>
                <a:lnTo>
                  <a:pt x="664006" y="162839"/>
                </a:lnTo>
                <a:lnTo>
                  <a:pt x="705446" y="141909"/>
                </a:lnTo>
                <a:lnTo>
                  <a:pt x="717880" y="143395"/>
                </a:lnTo>
                <a:lnTo>
                  <a:pt x="754634" y="176326"/>
                </a:lnTo>
                <a:lnTo>
                  <a:pt x="763778" y="221894"/>
                </a:lnTo>
                <a:lnTo>
                  <a:pt x="763778" y="93611"/>
                </a:lnTo>
                <a:lnTo>
                  <a:pt x="755129" y="90208"/>
                </a:lnTo>
                <a:lnTo>
                  <a:pt x="744054" y="87223"/>
                </a:lnTo>
                <a:lnTo>
                  <a:pt x="732701" y="85483"/>
                </a:lnTo>
                <a:lnTo>
                  <a:pt x="721194" y="85013"/>
                </a:lnTo>
                <a:lnTo>
                  <a:pt x="698576" y="87477"/>
                </a:lnTo>
                <a:lnTo>
                  <a:pt x="679056" y="94830"/>
                </a:lnTo>
                <a:lnTo>
                  <a:pt x="662609" y="107061"/>
                </a:lnTo>
                <a:lnTo>
                  <a:pt x="649249" y="124180"/>
                </a:lnTo>
                <a:lnTo>
                  <a:pt x="648741" y="91960"/>
                </a:lnTo>
                <a:lnTo>
                  <a:pt x="583082" y="91960"/>
                </a:lnTo>
                <a:lnTo>
                  <a:pt x="583082" y="481215"/>
                </a:lnTo>
                <a:lnTo>
                  <a:pt x="650443" y="480974"/>
                </a:lnTo>
                <a:lnTo>
                  <a:pt x="650443" y="321551"/>
                </a:lnTo>
                <a:lnTo>
                  <a:pt x="666076" y="339636"/>
                </a:lnTo>
                <a:lnTo>
                  <a:pt x="684072" y="352552"/>
                </a:lnTo>
                <a:lnTo>
                  <a:pt x="704443" y="360311"/>
                </a:lnTo>
                <a:lnTo>
                  <a:pt x="727176" y="362889"/>
                </a:lnTo>
                <a:lnTo>
                  <a:pt x="738695" y="362432"/>
                </a:lnTo>
                <a:lnTo>
                  <a:pt x="781392" y="347637"/>
                </a:lnTo>
                <a:lnTo>
                  <a:pt x="807681" y="321551"/>
                </a:lnTo>
                <a:lnTo>
                  <a:pt x="812038" y="315010"/>
                </a:lnTo>
                <a:lnTo>
                  <a:pt x="817676" y="304469"/>
                </a:lnTo>
                <a:lnTo>
                  <a:pt x="818083" y="303491"/>
                </a:lnTo>
                <a:lnTo>
                  <a:pt x="822299" y="293458"/>
                </a:lnTo>
                <a:lnTo>
                  <a:pt x="825881" y="282028"/>
                </a:lnTo>
                <a:lnTo>
                  <a:pt x="829208" y="268439"/>
                </a:lnTo>
                <a:lnTo>
                  <a:pt x="831545" y="254660"/>
                </a:lnTo>
                <a:lnTo>
                  <a:pt x="832904" y="240741"/>
                </a:lnTo>
                <a:lnTo>
                  <a:pt x="833272" y="226745"/>
                </a:lnTo>
                <a:close/>
              </a:path>
              <a:path w="1772920" h="481329">
                <a:moveTo>
                  <a:pt x="1129207" y="280403"/>
                </a:moveTo>
                <a:lnTo>
                  <a:pt x="1118565" y="239496"/>
                </a:lnTo>
                <a:lnTo>
                  <a:pt x="1114856" y="235356"/>
                </a:lnTo>
                <a:lnTo>
                  <a:pt x="1113383" y="233705"/>
                </a:lnTo>
                <a:lnTo>
                  <a:pt x="1109027" y="228473"/>
                </a:lnTo>
                <a:lnTo>
                  <a:pt x="1103680" y="224104"/>
                </a:lnTo>
                <a:lnTo>
                  <a:pt x="1097711" y="220814"/>
                </a:lnTo>
                <a:lnTo>
                  <a:pt x="1092009" y="217360"/>
                </a:lnTo>
                <a:lnTo>
                  <a:pt x="1085799" y="214820"/>
                </a:lnTo>
                <a:lnTo>
                  <a:pt x="1079347" y="213296"/>
                </a:lnTo>
                <a:lnTo>
                  <a:pt x="1087869" y="210223"/>
                </a:lnTo>
                <a:lnTo>
                  <a:pt x="1118730" y="175996"/>
                </a:lnTo>
                <a:lnTo>
                  <a:pt x="1121321" y="156362"/>
                </a:lnTo>
                <a:lnTo>
                  <a:pt x="1121295" y="146977"/>
                </a:lnTo>
                <a:lnTo>
                  <a:pt x="1102931" y="110782"/>
                </a:lnTo>
                <a:lnTo>
                  <a:pt x="1067676" y="94805"/>
                </a:lnTo>
                <a:lnTo>
                  <a:pt x="1061453" y="93700"/>
                </a:lnTo>
                <a:lnTo>
                  <a:pt x="1061453" y="270764"/>
                </a:lnTo>
                <a:lnTo>
                  <a:pt x="1058646" y="286499"/>
                </a:lnTo>
                <a:lnTo>
                  <a:pt x="1050264" y="297751"/>
                </a:lnTo>
                <a:lnTo>
                  <a:pt x="1036332" y="304495"/>
                </a:lnTo>
                <a:lnTo>
                  <a:pt x="1016812" y="306743"/>
                </a:lnTo>
                <a:lnTo>
                  <a:pt x="924725" y="306743"/>
                </a:lnTo>
                <a:lnTo>
                  <a:pt x="924725" y="235356"/>
                </a:lnTo>
                <a:lnTo>
                  <a:pt x="1021016" y="235356"/>
                </a:lnTo>
                <a:lnTo>
                  <a:pt x="1038720" y="237350"/>
                </a:lnTo>
                <a:lnTo>
                  <a:pt x="1051369" y="243916"/>
                </a:lnTo>
                <a:lnTo>
                  <a:pt x="1058951" y="255054"/>
                </a:lnTo>
                <a:lnTo>
                  <a:pt x="1061453" y="270764"/>
                </a:lnTo>
                <a:lnTo>
                  <a:pt x="1061453" y="93700"/>
                </a:lnTo>
                <a:lnTo>
                  <a:pt x="1057986" y="93065"/>
                </a:lnTo>
                <a:lnTo>
                  <a:pt x="1054252" y="92710"/>
                </a:lnTo>
                <a:lnTo>
                  <a:pt x="1054252" y="176936"/>
                </a:lnTo>
                <a:lnTo>
                  <a:pt x="1050696" y="183959"/>
                </a:lnTo>
                <a:lnTo>
                  <a:pt x="1018362" y="195148"/>
                </a:lnTo>
                <a:lnTo>
                  <a:pt x="924725" y="195148"/>
                </a:lnTo>
                <a:lnTo>
                  <a:pt x="924725" y="139458"/>
                </a:lnTo>
                <a:lnTo>
                  <a:pt x="1016863" y="139458"/>
                </a:lnTo>
                <a:lnTo>
                  <a:pt x="1051814" y="156362"/>
                </a:lnTo>
                <a:lnTo>
                  <a:pt x="1054252" y="176936"/>
                </a:lnTo>
                <a:lnTo>
                  <a:pt x="1054252" y="92710"/>
                </a:lnTo>
                <a:lnTo>
                  <a:pt x="1048181" y="92125"/>
                </a:lnTo>
                <a:lnTo>
                  <a:pt x="1038313" y="91960"/>
                </a:lnTo>
                <a:lnTo>
                  <a:pt x="859586" y="91960"/>
                </a:lnTo>
                <a:lnTo>
                  <a:pt x="859586" y="356120"/>
                </a:lnTo>
                <a:lnTo>
                  <a:pt x="1026756" y="356120"/>
                </a:lnTo>
                <a:lnTo>
                  <a:pt x="1073492" y="350761"/>
                </a:lnTo>
                <a:lnTo>
                  <a:pt x="1111097" y="329984"/>
                </a:lnTo>
                <a:lnTo>
                  <a:pt x="1128890" y="288239"/>
                </a:lnTo>
                <a:lnTo>
                  <a:pt x="1129207" y="280403"/>
                </a:lnTo>
                <a:close/>
              </a:path>
              <a:path w="1772920" h="481329">
                <a:moveTo>
                  <a:pt x="1405394" y="265214"/>
                </a:moveTo>
                <a:lnTo>
                  <a:pt x="1398866" y="227380"/>
                </a:lnTo>
                <a:lnTo>
                  <a:pt x="1366570" y="189268"/>
                </a:lnTo>
                <a:lnTo>
                  <a:pt x="1346555" y="181140"/>
                </a:lnTo>
                <a:lnTo>
                  <a:pt x="1346555" y="265404"/>
                </a:lnTo>
                <a:lnTo>
                  <a:pt x="1346238" y="273342"/>
                </a:lnTo>
                <a:lnTo>
                  <a:pt x="1314577" y="303784"/>
                </a:lnTo>
                <a:lnTo>
                  <a:pt x="1306626" y="304050"/>
                </a:lnTo>
                <a:lnTo>
                  <a:pt x="1224699" y="304050"/>
                </a:lnTo>
                <a:lnTo>
                  <a:pt x="1224699" y="226187"/>
                </a:lnTo>
                <a:lnTo>
                  <a:pt x="1306626" y="226187"/>
                </a:lnTo>
                <a:lnTo>
                  <a:pt x="1343939" y="248488"/>
                </a:lnTo>
                <a:lnTo>
                  <a:pt x="1346555" y="265404"/>
                </a:lnTo>
                <a:lnTo>
                  <a:pt x="1346555" y="181140"/>
                </a:lnTo>
                <a:lnTo>
                  <a:pt x="1331912" y="177723"/>
                </a:lnTo>
                <a:lnTo>
                  <a:pt x="1310855" y="176288"/>
                </a:lnTo>
                <a:lnTo>
                  <a:pt x="1224699" y="176288"/>
                </a:lnTo>
                <a:lnTo>
                  <a:pt x="1224699" y="91960"/>
                </a:lnTo>
                <a:lnTo>
                  <a:pt x="1157947" y="91960"/>
                </a:lnTo>
                <a:lnTo>
                  <a:pt x="1157947" y="355930"/>
                </a:lnTo>
                <a:lnTo>
                  <a:pt x="1310855" y="355930"/>
                </a:lnTo>
                <a:lnTo>
                  <a:pt x="1331734" y="354685"/>
                </a:lnTo>
                <a:lnTo>
                  <a:pt x="1380197" y="332841"/>
                </a:lnTo>
                <a:lnTo>
                  <a:pt x="1399120" y="304050"/>
                </a:lnTo>
                <a:lnTo>
                  <a:pt x="1403832" y="285940"/>
                </a:lnTo>
                <a:lnTo>
                  <a:pt x="1405394" y="265214"/>
                </a:lnTo>
                <a:close/>
              </a:path>
              <a:path w="1772920" h="481329">
                <a:moveTo>
                  <a:pt x="1495755" y="91960"/>
                </a:moveTo>
                <a:lnTo>
                  <a:pt x="1427480" y="91960"/>
                </a:lnTo>
                <a:lnTo>
                  <a:pt x="1427480" y="356120"/>
                </a:lnTo>
                <a:lnTo>
                  <a:pt x="1495755" y="356120"/>
                </a:lnTo>
                <a:lnTo>
                  <a:pt x="1495755" y="91960"/>
                </a:lnTo>
                <a:close/>
              </a:path>
              <a:path w="1772920" h="481329">
                <a:moveTo>
                  <a:pt x="1772615" y="242455"/>
                </a:moveTo>
                <a:lnTo>
                  <a:pt x="1772602" y="242316"/>
                </a:lnTo>
                <a:lnTo>
                  <a:pt x="1770494" y="205460"/>
                </a:lnTo>
                <a:lnTo>
                  <a:pt x="1769186" y="198297"/>
                </a:lnTo>
                <a:lnTo>
                  <a:pt x="1764626" y="173443"/>
                </a:lnTo>
                <a:lnTo>
                  <a:pt x="1755000" y="146392"/>
                </a:lnTo>
                <a:lnTo>
                  <a:pt x="1751304" y="140296"/>
                </a:lnTo>
                <a:lnTo>
                  <a:pt x="1741627" y="124320"/>
                </a:lnTo>
                <a:lnTo>
                  <a:pt x="1724533" y="107175"/>
                </a:lnTo>
                <a:lnTo>
                  <a:pt x="1703781" y="94932"/>
                </a:lnTo>
                <a:lnTo>
                  <a:pt x="1702282" y="94488"/>
                </a:lnTo>
                <a:lnTo>
                  <a:pt x="1702282" y="198297"/>
                </a:lnTo>
                <a:lnTo>
                  <a:pt x="1596669" y="198196"/>
                </a:lnTo>
                <a:lnTo>
                  <a:pt x="1613484" y="155879"/>
                </a:lnTo>
                <a:lnTo>
                  <a:pt x="1649222" y="140309"/>
                </a:lnTo>
                <a:lnTo>
                  <a:pt x="1655914" y="140309"/>
                </a:lnTo>
                <a:lnTo>
                  <a:pt x="1662480" y="141566"/>
                </a:lnTo>
                <a:lnTo>
                  <a:pt x="1668653" y="144068"/>
                </a:lnTo>
                <a:lnTo>
                  <a:pt x="1675015" y="146253"/>
                </a:lnTo>
                <a:lnTo>
                  <a:pt x="1680794" y="149923"/>
                </a:lnTo>
                <a:lnTo>
                  <a:pt x="1685429" y="154787"/>
                </a:lnTo>
                <a:lnTo>
                  <a:pt x="1690649" y="159918"/>
                </a:lnTo>
                <a:lnTo>
                  <a:pt x="1694611" y="166154"/>
                </a:lnTo>
                <a:lnTo>
                  <a:pt x="1697024" y="173037"/>
                </a:lnTo>
                <a:lnTo>
                  <a:pt x="1699221" y="179146"/>
                </a:lnTo>
                <a:lnTo>
                  <a:pt x="1700847" y="185420"/>
                </a:lnTo>
                <a:lnTo>
                  <a:pt x="1701863" y="191820"/>
                </a:lnTo>
                <a:lnTo>
                  <a:pt x="1702282" y="198297"/>
                </a:lnTo>
                <a:lnTo>
                  <a:pt x="1702282" y="94488"/>
                </a:lnTo>
                <a:lnTo>
                  <a:pt x="1679346" y="87579"/>
                </a:lnTo>
                <a:lnTo>
                  <a:pt x="1651241" y="85128"/>
                </a:lnTo>
                <a:lnTo>
                  <a:pt x="1637677" y="85496"/>
                </a:lnTo>
                <a:lnTo>
                  <a:pt x="1598206" y="94551"/>
                </a:lnTo>
                <a:lnTo>
                  <a:pt x="1558785" y="121399"/>
                </a:lnTo>
                <a:lnTo>
                  <a:pt x="1534655" y="163728"/>
                </a:lnTo>
                <a:lnTo>
                  <a:pt x="1526603" y="204978"/>
                </a:lnTo>
                <a:lnTo>
                  <a:pt x="1526222" y="219036"/>
                </a:lnTo>
                <a:lnTo>
                  <a:pt x="1531391" y="270840"/>
                </a:lnTo>
                <a:lnTo>
                  <a:pt x="1546885" y="311124"/>
                </a:lnTo>
                <a:lnTo>
                  <a:pt x="1572729" y="339915"/>
                </a:lnTo>
                <a:lnTo>
                  <a:pt x="1608912" y="357187"/>
                </a:lnTo>
                <a:lnTo>
                  <a:pt x="1655432" y="362940"/>
                </a:lnTo>
                <a:lnTo>
                  <a:pt x="1693824" y="357809"/>
                </a:lnTo>
                <a:lnTo>
                  <a:pt x="1727339" y="340652"/>
                </a:lnTo>
                <a:lnTo>
                  <a:pt x="1753273" y="313486"/>
                </a:lnTo>
                <a:lnTo>
                  <a:pt x="1755800" y="307822"/>
                </a:lnTo>
                <a:lnTo>
                  <a:pt x="1768970" y="278282"/>
                </a:lnTo>
                <a:lnTo>
                  <a:pt x="1698612" y="278282"/>
                </a:lnTo>
                <a:lnTo>
                  <a:pt x="1696110" y="284949"/>
                </a:lnTo>
                <a:lnTo>
                  <a:pt x="1692389" y="290957"/>
                </a:lnTo>
                <a:lnTo>
                  <a:pt x="1652384" y="307822"/>
                </a:lnTo>
                <a:lnTo>
                  <a:pt x="1640801" y="306920"/>
                </a:lnTo>
                <a:lnTo>
                  <a:pt x="1604594" y="280454"/>
                </a:lnTo>
                <a:lnTo>
                  <a:pt x="1594561" y="242316"/>
                </a:lnTo>
                <a:lnTo>
                  <a:pt x="1772615" y="242455"/>
                </a:lnTo>
                <a:close/>
              </a:path>
            </a:pathLst>
          </a:custGeom>
          <a:solidFill>
            <a:srgbClr val="D9091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12707" y="4495800"/>
            <a:ext cx="1504188" cy="481583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7491730" y="5282565"/>
            <a:ext cx="394906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Pragmatica"/>
                <a:cs typeface="Pragmatica"/>
              </a:rPr>
              <a:t>Федеральное</a:t>
            </a:r>
            <a:r>
              <a:rPr sz="1400" spc="10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государственное</a:t>
            </a:r>
            <a:r>
              <a:rPr sz="1400" spc="-30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бюджетное </a:t>
            </a:r>
            <a:r>
              <a:rPr sz="1400" dirty="0">
                <a:latin typeface="Pragmatica"/>
                <a:cs typeface="Pragmatica"/>
              </a:rPr>
              <a:t>учреждение</a:t>
            </a:r>
            <a:r>
              <a:rPr sz="1400" spc="-65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культуры</a:t>
            </a:r>
            <a:r>
              <a:rPr sz="1400" spc="-35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«Центральный</a:t>
            </a:r>
            <a:r>
              <a:rPr sz="1400" spc="-70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музей </a:t>
            </a:r>
            <a:r>
              <a:rPr sz="1400" dirty="0">
                <a:latin typeface="Pragmatica"/>
                <a:cs typeface="Pragmatica"/>
              </a:rPr>
              <a:t>Великой</a:t>
            </a:r>
            <a:r>
              <a:rPr sz="1400" spc="-35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Отечественной</a:t>
            </a:r>
            <a:r>
              <a:rPr sz="1400" spc="-60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войны</a:t>
            </a:r>
            <a:r>
              <a:rPr sz="1400" spc="-30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1941-1945</a:t>
            </a:r>
            <a:r>
              <a:rPr sz="1400" spc="-55" dirty="0">
                <a:latin typeface="Pragmatica"/>
                <a:cs typeface="Pragmatica"/>
              </a:rPr>
              <a:t> </a:t>
            </a:r>
            <a:r>
              <a:rPr sz="1400" spc="-20" dirty="0">
                <a:latin typeface="Pragmatica"/>
                <a:cs typeface="Pragmatica"/>
              </a:rPr>
              <a:t>гг.»</a:t>
            </a:r>
            <a:endParaRPr sz="1400">
              <a:latin typeface="Pragmatica"/>
              <a:cs typeface="Pragmatic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12184" y="5282565"/>
            <a:ext cx="303593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Pragmatica"/>
                <a:cs typeface="Pragmatica"/>
              </a:rPr>
              <a:t>Общероссийское</a:t>
            </a:r>
            <a:r>
              <a:rPr sz="1400" spc="-60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общественное </a:t>
            </a:r>
            <a:r>
              <a:rPr sz="1400" dirty="0">
                <a:latin typeface="Pragmatica"/>
                <a:cs typeface="Pragmatica"/>
              </a:rPr>
              <a:t>движение</a:t>
            </a:r>
            <a:r>
              <a:rPr sz="1400" spc="-45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по</a:t>
            </a:r>
            <a:r>
              <a:rPr sz="1400" spc="-10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увековечению</a:t>
            </a:r>
            <a:r>
              <a:rPr sz="1400" spc="-45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памяти </a:t>
            </a:r>
            <a:r>
              <a:rPr sz="1400" dirty="0">
                <a:latin typeface="Pragmatica"/>
                <a:cs typeface="Pragmatica"/>
              </a:rPr>
              <a:t>погибших</a:t>
            </a:r>
            <a:r>
              <a:rPr sz="1400" spc="-60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при</a:t>
            </a:r>
            <a:r>
              <a:rPr sz="1400" spc="-30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защите</a:t>
            </a:r>
            <a:r>
              <a:rPr sz="1400" spc="-35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Отечества</a:t>
            </a:r>
            <a:endParaRPr sz="1400">
              <a:latin typeface="Pragmatica"/>
              <a:cs typeface="Pragmatica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Pragmatica"/>
                <a:cs typeface="Pragmatica"/>
              </a:rPr>
              <a:t>«Поисковое</a:t>
            </a:r>
            <a:r>
              <a:rPr sz="1400" spc="-40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движение</a:t>
            </a:r>
            <a:r>
              <a:rPr sz="1400" spc="-50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России»</a:t>
            </a:r>
            <a:endParaRPr sz="1400">
              <a:latin typeface="Pragmatica"/>
              <a:cs typeface="Pragmatica"/>
            </a:endParaRPr>
          </a:p>
        </p:txBody>
      </p:sp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70222" y="4389908"/>
            <a:ext cx="2323538" cy="694785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3774947" y="4474464"/>
            <a:ext cx="0" cy="1717675"/>
          </a:xfrm>
          <a:custGeom>
            <a:avLst/>
            <a:gdLst/>
            <a:ahLst/>
            <a:cxnLst/>
            <a:rect l="l" t="t" r="r" b="b"/>
            <a:pathLst>
              <a:path h="1717675">
                <a:moveTo>
                  <a:pt x="0" y="0"/>
                </a:moveTo>
                <a:lnTo>
                  <a:pt x="0" y="1717230"/>
                </a:lnTo>
              </a:path>
            </a:pathLst>
          </a:custGeom>
          <a:ln w="15875">
            <a:solidFill>
              <a:srgbClr val="CF08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1593194" y="6428333"/>
            <a:ext cx="1143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88888"/>
                </a:solidFill>
                <a:latin typeface="Pragmatica"/>
                <a:cs typeface="Pragmatica"/>
              </a:rPr>
              <a:t>2</a:t>
            </a:r>
            <a:endParaRPr sz="1200">
              <a:latin typeface="Pragmatica"/>
              <a:cs typeface="Pragmatic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58915" y="3907993"/>
            <a:ext cx="300037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75" dirty="0">
                <a:latin typeface="Verdana"/>
                <a:cs typeface="Verdana"/>
              </a:rPr>
              <a:t>СООРГАНИЗАТОРЫ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8613647" y="1373124"/>
            <a:ext cx="3260090" cy="2261870"/>
            <a:chOff x="8613647" y="1373124"/>
            <a:chExt cx="3260090" cy="2261870"/>
          </a:xfrm>
        </p:grpSpPr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13647" y="1373124"/>
              <a:ext cx="3259836" cy="226161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778239" y="1537716"/>
              <a:ext cx="2889885" cy="1891664"/>
            </a:xfrm>
            <a:custGeom>
              <a:avLst/>
              <a:gdLst/>
              <a:ahLst/>
              <a:cxnLst/>
              <a:rect l="l" t="t" r="r" b="b"/>
              <a:pathLst>
                <a:path w="2889884" h="1891664">
                  <a:moveTo>
                    <a:pt x="2651505" y="0"/>
                  </a:moveTo>
                  <a:lnTo>
                    <a:pt x="237998" y="0"/>
                  </a:lnTo>
                  <a:lnTo>
                    <a:pt x="190032" y="4835"/>
                  </a:lnTo>
                  <a:lnTo>
                    <a:pt x="145357" y="18702"/>
                  </a:lnTo>
                  <a:lnTo>
                    <a:pt x="104930" y="40645"/>
                  </a:lnTo>
                  <a:lnTo>
                    <a:pt x="69707" y="69707"/>
                  </a:lnTo>
                  <a:lnTo>
                    <a:pt x="40645" y="104930"/>
                  </a:lnTo>
                  <a:lnTo>
                    <a:pt x="18702" y="145357"/>
                  </a:lnTo>
                  <a:lnTo>
                    <a:pt x="4835" y="190032"/>
                  </a:lnTo>
                  <a:lnTo>
                    <a:pt x="0" y="237998"/>
                  </a:lnTo>
                  <a:lnTo>
                    <a:pt x="0" y="1653286"/>
                  </a:lnTo>
                  <a:lnTo>
                    <a:pt x="4835" y="1701251"/>
                  </a:lnTo>
                  <a:lnTo>
                    <a:pt x="18702" y="1745926"/>
                  </a:lnTo>
                  <a:lnTo>
                    <a:pt x="40645" y="1786353"/>
                  </a:lnTo>
                  <a:lnTo>
                    <a:pt x="69707" y="1821576"/>
                  </a:lnTo>
                  <a:lnTo>
                    <a:pt x="104930" y="1850638"/>
                  </a:lnTo>
                  <a:lnTo>
                    <a:pt x="145357" y="1872581"/>
                  </a:lnTo>
                  <a:lnTo>
                    <a:pt x="190032" y="1886448"/>
                  </a:lnTo>
                  <a:lnTo>
                    <a:pt x="237998" y="1891284"/>
                  </a:lnTo>
                  <a:lnTo>
                    <a:pt x="2651505" y="1891284"/>
                  </a:lnTo>
                  <a:lnTo>
                    <a:pt x="2699471" y="1886448"/>
                  </a:lnTo>
                  <a:lnTo>
                    <a:pt x="2744146" y="1872581"/>
                  </a:lnTo>
                  <a:lnTo>
                    <a:pt x="2784573" y="1850638"/>
                  </a:lnTo>
                  <a:lnTo>
                    <a:pt x="2819796" y="1821576"/>
                  </a:lnTo>
                  <a:lnTo>
                    <a:pt x="2848858" y="1786353"/>
                  </a:lnTo>
                  <a:lnTo>
                    <a:pt x="2870801" y="1745926"/>
                  </a:lnTo>
                  <a:lnTo>
                    <a:pt x="2884668" y="1701251"/>
                  </a:lnTo>
                  <a:lnTo>
                    <a:pt x="2889504" y="1653286"/>
                  </a:lnTo>
                  <a:lnTo>
                    <a:pt x="2889504" y="237998"/>
                  </a:lnTo>
                  <a:lnTo>
                    <a:pt x="2884668" y="190032"/>
                  </a:lnTo>
                  <a:lnTo>
                    <a:pt x="2870801" y="145357"/>
                  </a:lnTo>
                  <a:lnTo>
                    <a:pt x="2848858" y="104930"/>
                  </a:lnTo>
                  <a:lnTo>
                    <a:pt x="2819796" y="69707"/>
                  </a:lnTo>
                  <a:lnTo>
                    <a:pt x="2784573" y="40645"/>
                  </a:lnTo>
                  <a:lnTo>
                    <a:pt x="2744146" y="18702"/>
                  </a:lnTo>
                  <a:lnTo>
                    <a:pt x="2699471" y="4835"/>
                  </a:lnTo>
                  <a:lnTo>
                    <a:pt x="26515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938006" y="1734438"/>
            <a:ext cx="258381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Pragmatica"/>
                <a:cs typeface="Pragmatica"/>
              </a:rPr>
              <a:t>Участники</a:t>
            </a:r>
            <a:r>
              <a:rPr sz="1400" spc="-35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и</a:t>
            </a:r>
            <a:r>
              <a:rPr sz="1400" spc="-5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наставники </a:t>
            </a:r>
            <a:r>
              <a:rPr sz="1400" dirty="0">
                <a:latin typeface="Pragmatica"/>
                <a:cs typeface="Pragmatica"/>
              </a:rPr>
              <a:t>региональных</a:t>
            </a:r>
            <a:r>
              <a:rPr sz="1400" spc="-60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отделений </a:t>
            </a:r>
            <a:r>
              <a:rPr sz="1400" dirty="0">
                <a:latin typeface="Pragmatica"/>
                <a:cs typeface="Pragmatica"/>
              </a:rPr>
              <a:t>Поискового</a:t>
            </a:r>
            <a:r>
              <a:rPr sz="1400" spc="-50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движения</a:t>
            </a:r>
            <a:r>
              <a:rPr sz="1400" spc="-50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России</a:t>
            </a:r>
            <a:endParaRPr sz="1400">
              <a:latin typeface="Pragmatica"/>
              <a:cs typeface="Pragmatic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884919" y="2688335"/>
            <a:ext cx="2674620" cy="585470"/>
          </a:xfrm>
          <a:custGeom>
            <a:avLst/>
            <a:gdLst/>
            <a:ahLst/>
            <a:cxnLst/>
            <a:rect l="l" t="t" r="r" b="b"/>
            <a:pathLst>
              <a:path w="2674620" h="585470">
                <a:moveTo>
                  <a:pt x="2382011" y="0"/>
                </a:moveTo>
                <a:lnTo>
                  <a:pt x="292607" y="0"/>
                </a:lnTo>
                <a:lnTo>
                  <a:pt x="245159" y="3831"/>
                </a:lnTo>
                <a:lnTo>
                  <a:pt x="200143" y="14923"/>
                </a:lnTo>
                <a:lnTo>
                  <a:pt x="158163" y="32671"/>
                </a:lnTo>
                <a:lnTo>
                  <a:pt x="119822" y="56473"/>
                </a:lnTo>
                <a:lnTo>
                  <a:pt x="85725" y="85725"/>
                </a:lnTo>
                <a:lnTo>
                  <a:pt x="56473" y="119822"/>
                </a:lnTo>
                <a:lnTo>
                  <a:pt x="32671" y="158163"/>
                </a:lnTo>
                <a:lnTo>
                  <a:pt x="14923" y="200143"/>
                </a:lnTo>
                <a:lnTo>
                  <a:pt x="3831" y="245159"/>
                </a:lnTo>
                <a:lnTo>
                  <a:pt x="0" y="292608"/>
                </a:lnTo>
                <a:lnTo>
                  <a:pt x="3831" y="340056"/>
                </a:lnTo>
                <a:lnTo>
                  <a:pt x="14923" y="385072"/>
                </a:lnTo>
                <a:lnTo>
                  <a:pt x="32671" y="427052"/>
                </a:lnTo>
                <a:lnTo>
                  <a:pt x="56473" y="465393"/>
                </a:lnTo>
                <a:lnTo>
                  <a:pt x="85724" y="499491"/>
                </a:lnTo>
                <a:lnTo>
                  <a:pt x="119822" y="528742"/>
                </a:lnTo>
                <a:lnTo>
                  <a:pt x="158163" y="552544"/>
                </a:lnTo>
                <a:lnTo>
                  <a:pt x="200143" y="570292"/>
                </a:lnTo>
                <a:lnTo>
                  <a:pt x="245159" y="581384"/>
                </a:lnTo>
                <a:lnTo>
                  <a:pt x="292607" y="585215"/>
                </a:lnTo>
                <a:lnTo>
                  <a:pt x="2382011" y="585215"/>
                </a:lnTo>
                <a:lnTo>
                  <a:pt x="2429460" y="581384"/>
                </a:lnTo>
                <a:lnTo>
                  <a:pt x="2474476" y="570292"/>
                </a:lnTo>
                <a:lnTo>
                  <a:pt x="2516456" y="552544"/>
                </a:lnTo>
                <a:lnTo>
                  <a:pt x="2554797" y="528742"/>
                </a:lnTo>
                <a:lnTo>
                  <a:pt x="2588895" y="499491"/>
                </a:lnTo>
                <a:lnTo>
                  <a:pt x="2618146" y="465393"/>
                </a:lnTo>
                <a:lnTo>
                  <a:pt x="2641948" y="427052"/>
                </a:lnTo>
                <a:lnTo>
                  <a:pt x="2659696" y="385072"/>
                </a:lnTo>
                <a:lnTo>
                  <a:pt x="2670788" y="340056"/>
                </a:lnTo>
                <a:lnTo>
                  <a:pt x="2674620" y="292608"/>
                </a:lnTo>
                <a:lnTo>
                  <a:pt x="2670788" y="245159"/>
                </a:lnTo>
                <a:lnTo>
                  <a:pt x="2659696" y="200143"/>
                </a:lnTo>
                <a:lnTo>
                  <a:pt x="2641948" y="158163"/>
                </a:lnTo>
                <a:lnTo>
                  <a:pt x="2618146" y="119822"/>
                </a:lnTo>
                <a:lnTo>
                  <a:pt x="2588895" y="85725"/>
                </a:lnTo>
                <a:lnTo>
                  <a:pt x="2554797" y="56473"/>
                </a:lnTo>
                <a:lnTo>
                  <a:pt x="2516456" y="32671"/>
                </a:lnTo>
                <a:lnTo>
                  <a:pt x="2474476" y="14923"/>
                </a:lnTo>
                <a:lnTo>
                  <a:pt x="2429460" y="3831"/>
                </a:lnTo>
                <a:lnTo>
                  <a:pt x="2382011" y="0"/>
                </a:lnTo>
                <a:close/>
              </a:path>
            </a:pathLst>
          </a:custGeom>
          <a:solidFill>
            <a:srgbClr val="CF08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9266681" y="2796667"/>
            <a:ext cx="19157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любой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возраст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93194" y="6428333"/>
            <a:ext cx="1143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88888"/>
                </a:solidFill>
                <a:latin typeface="Pragmatica"/>
                <a:cs typeface="Pragmatica"/>
              </a:rPr>
              <a:t>3</a:t>
            </a:r>
            <a:endParaRPr sz="1200">
              <a:latin typeface="Pragmatica"/>
              <a:cs typeface="Pragmatic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Концепция</a:t>
            </a:r>
            <a:r>
              <a:rPr sz="3600" spc="60" dirty="0"/>
              <a:t> </a:t>
            </a:r>
            <a:r>
              <a:rPr sz="3600" spc="-10" dirty="0"/>
              <a:t>проекта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406516" y="1930907"/>
            <a:ext cx="11475085" cy="3421379"/>
            <a:chOff x="406516" y="1930907"/>
            <a:chExt cx="11475085" cy="342137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6516" y="1985649"/>
              <a:ext cx="2859806" cy="331189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16636" y="2095500"/>
              <a:ext cx="2598420" cy="3051175"/>
            </a:xfrm>
            <a:custGeom>
              <a:avLst/>
              <a:gdLst/>
              <a:ahLst/>
              <a:cxnLst/>
              <a:rect l="l" t="t" r="r" b="b"/>
              <a:pathLst>
                <a:path w="2598420" h="3051175">
                  <a:moveTo>
                    <a:pt x="2271395" y="0"/>
                  </a:moveTo>
                  <a:lnTo>
                    <a:pt x="327012" y="0"/>
                  </a:lnTo>
                  <a:lnTo>
                    <a:pt x="278688" y="3546"/>
                  </a:lnTo>
                  <a:lnTo>
                    <a:pt x="232565" y="13847"/>
                  </a:lnTo>
                  <a:lnTo>
                    <a:pt x="189150" y="30397"/>
                  </a:lnTo>
                  <a:lnTo>
                    <a:pt x="148949" y="52690"/>
                  </a:lnTo>
                  <a:lnTo>
                    <a:pt x="112467" y="80219"/>
                  </a:lnTo>
                  <a:lnTo>
                    <a:pt x="80209" y="112479"/>
                  </a:lnTo>
                  <a:lnTo>
                    <a:pt x="52682" y="148963"/>
                  </a:lnTo>
                  <a:lnTo>
                    <a:pt x="30392" y="189166"/>
                  </a:lnTo>
                  <a:lnTo>
                    <a:pt x="13845" y="232582"/>
                  </a:lnTo>
                  <a:lnTo>
                    <a:pt x="3545" y="278703"/>
                  </a:lnTo>
                  <a:lnTo>
                    <a:pt x="0" y="327025"/>
                  </a:lnTo>
                  <a:lnTo>
                    <a:pt x="0" y="2724023"/>
                  </a:lnTo>
                  <a:lnTo>
                    <a:pt x="3545" y="2772344"/>
                  </a:lnTo>
                  <a:lnTo>
                    <a:pt x="13845" y="2818465"/>
                  </a:lnTo>
                  <a:lnTo>
                    <a:pt x="30392" y="2861881"/>
                  </a:lnTo>
                  <a:lnTo>
                    <a:pt x="52682" y="2902084"/>
                  </a:lnTo>
                  <a:lnTo>
                    <a:pt x="80209" y="2938568"/>
                  </a:lnTo>
                  <a:lnTo>
                    <a:pt x="112467" y="2970828"/>
                  </a:lnTo>
                  <a:lnTo>
                    <a:pt x="148949" y="2998357"/>
                  </a:lnTo>
                  <a:lnTo>
                    <a:pt x="189150" y="3020650"/>
                  </a:lnTo>
                  <a:lnTo>
                    <a:pt x="232565" y="3037200"/>
                  </a:lnTo>
                  <a:lnTo>
                    <a:pt x="278688" y="3047501"/>
                  </a:lnTo>
                  <a:lnTo>
                    <a:pt x="327012" y="3051048"/>
                  </a:lnTo>
                  <a:lnTo>
                    <a:pt x="2271395" y="3051048"/>
                  </a:lnTo>
                  <a:lnTo>
                    <a:pt x="2319716" y="3047501"/>
                  </a:lnTo>
                  <a:lnTo>
                    <a:pt x="2365837" y="3037200"/>
                  </a:lnTo>
                  <a:lnTo>
                    <a:pt x="2409253" y="3020650"/>
                  </a:lnTo>
                  <a:lnTo>
                    <a:pt x="2449456" y="2998357"/>
                  </a:lnTo>
                  <a:lnTo>
                    <a:pt x="2485940" y="2970828"/>
                  </a:lnTo>
                  <a:lnTo>
                    <a:pt x="2518200" y="2938568"/>
                  </a:lnTo>
                  <a:lnTo>
                    <a:pt x="2545729" y="2902084"/>
                  </a:lnTo>
                  <a:lnTo>
                    <a:pt x="2568022" y="2861881"/>
                  </a:lnTo>
                  <a:lnTo>
                    <a:pt x="2584572" y="2818465"/>
                  </a:lnTo>
                  <a:lnTo>
                    <a:pt x="2594873" y="2772344"/>
                  </a:lnTo>
                  <a:lnTo>
                    <a:pt x="2598420" y="2724023"/>
                  </a:lnTo>
                  <a:lnTo>
                    <a:pt x="2598420" y="327025"/>
                  </a:lnTo>
                  <a:lnTo>
                    <a:pt x="2594873" y="278703"/>
                  </a:lnTo>
                  <a:lnTo>
                    <a:pt x="2584572" y="232582"/>
                  </a:lnTo>
                  <a:lnTo>
                    <a:pt x="2568022" y="189166"/>
                  </a:lnTo>
                  <a:lnTo>
                    <a:pt x="2545729" y="148963"/>
                  </a:lnTo>
                  <a:lnTo>
                    <a:pt x="2518200" y="112479"/>
                  </a:lnTo>
                  <a:lnTo>
                    <a:pt x="2485940" y="80219"/>
                  </a:lnTo>
                  <a:lnTo>
                    <a:pt x="2449456" y="52690"/>
                  </a:lnTo>
                  <a:lnTo>
                    <a:pt x="2409253" y="30397"/>
                  </a:lnTo>
                  <a:lnTo>
                    <a:pt x="2365837" y="13847"/>
                  </a:lnTo>
                  <a:lnTo>
                    <a:pt x="2319716" y="3546"/>
                  </a:lnTo>
                  <a:lnTo>
                    <a:pt x="22713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4972" y="1930907"/>
              <a:ext cx="2968751" cy="342138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369563" y="2095500"/>
              <a:ext cx="2598420" cy="3051175"/>
            </a:xfrm>
            <a:custGeom>
              <a:avLst/>
              <a:gdLst/>
              <a:ahLst/>
              <a:cxnLst/>
              <a:rect l="l" t="t" r="r" b="b"/>
              <a:pathLst>
                <a:path w="2598420" h="3051175">
                  <a:moveTo>
                    <a:pt x="2271395" y="0"/>
                  </a:moveTo>
                  <a:lnTo>
                    <a:pt x="327025" y="0"/>
                  </a:lnTo>
                  <a:lnTo>
                    <a:pt x="278703" y="3546"/>
                  </a:lnTo>
                  <a:lnTo>
                    <a:pt x="232582" y="13847"/>
                  </a:lnTo>
                  <a:lnTo>
                    <a:pt x="189166" y="30397"/>
                  </a:lnTo>
                  <a:lnTo>
                    <a:pt x="148963" y="52690"/>
                  </a:lnTo>
                  <a:lnTo>
                    <a:pt x="112479" y="80219"/>
                  </a:lnTo>
                  <a:lnTo>
                    <a:pt x="80219" y="112479"/>
                  </a:lnTo>
                  <a:lnTo>
                    <a:pt x="52690" y="148963"/>
                  </a:lnTo>
                  <a:lnTo>
                    <a:pt x="30397" y="189166"/>
                  </a:lnTo>
                  <a:lnTo>
                    <a:pt x="13847" y="232582"/>
                  </a:lnTo>
                  <a:lnTo>
                    <a:pt x="3546" y="278703"/>
                  </a:lnTo>
                  <a:lnTo>
                    <a:pt x="0" y="327025"/>
                  </a:lnTo>
                  <a:lnTo>
                    <a:pt x="0" y="2724023"/>
                  </a:lnTo>
                  <a:lnTo>
                    <a:pt x="3546" y="2772344"/>
                  </a:lnTo>
                  <a:lnTo>
                    <a:pt x="13847" y="2818465"/>
                  </a:lnTo>
                  <a:lnTo>
                    <a:pt x="30397" y="2861881"/>
                  </a:lnTo>
                  <a:lnTo>
                    <a:pt x="52690" y="2902084"/>
                  </a:lnTo>
                  <a:lnTo>
                    <a:pt x="80219" y="2938568"/>
                  </a:lnTo>
                  <a:lnTo>
                    <a:pt x="112479" y="2970828"/>
                  </a:lnTo>
                  <a:lnTo>
                    <a:pt x="148963" y="2998357"/>
                  </a:lnTo>
                  <a:lnTo>
                    <a:pt x="189166" y="3020650"/>
                  </a:lnTo>
                  <a:lnTo>
                    <a:pt x="232582" y="3037200"/>
                  </a:lnTo>
                  <a:lnTo>
                    <a:pt x="278703" y="3047501"/>
                  </a:lnTo>
                  <a:lnTo>
                    <a:pt x="327025" y="3051048"/>
                  </a:lnTo>
                  <a:lnTo>
                    <a:pt x="2271395" y="3051048"/>
                  </a:lnTo>
                  <a:lnTo>
                    <a:pt x="2319716" y="3047501"/>
                  </a:lnTo>
                  <a:lnTo>
                    <a:pt x="2365837" y="3037200"/>
                  </a:lnTo>
                  <a:lnTo>
                    <a:pt x="2409253" y="3020650"/>
                  </a:lnTo>
                  <a:lnTo>
                    <a:pt x="2449456" y="2998357"/>
                  </a:lnTo>
                  <a:lnTo>
                    <a:pt x="2485940" y="2970828"/>
                  </a:lnTo>
                  <a:lnTo>
                    <a:pt x="2518200" y="2938568"/>
                  </a:lnTo>
                  <a:lnTo>
                    <a:pt x="2545729" y="2902084"/>
                  </a:lnTo>
                  <a:lnTo>
                    <a:pt x="2568022" y="2861881"/>
                  </a:lnTo>
                  <a:lnTo>
                    <a:pt x="2584572" y="2818465"/>
                  </a:lnTo>
                  <a:lnTo>
                    <a:pt x="2594873" y="2772344"/>
                  </a:lnTo>
                  <a:lnTo>
                    <a:pt x="2598420" y="2724023"/>
                  </a:lnTo>
                  <a:lnTo>
                    <a:pt x="2598420" y="327025"/>
                  </a:lnTo>
                  <a:lnTo>
                    <a:pt x="2594873" y="278703"/>
                  </a:lnTo>
                  <a:lnTo>
                    <a:pt x="2584572" y="232582"/>
                  </a:lnTo>
                  <a:lnTo>
                    <a:pt x="2568022" y="189166"/>
                  </a:lnTo>
                  <a:lnTo>
                    <a:pt x="2545729" y="148963"/>
                  </a:lnTo>
                  <a:lnTo>
                    <a:pt x="2518200" y="112479"/>
                  </a:lnTo>
                  <a:lnTo>
                    <a:pt x="2485940" y="80219"/>
                  </a:lnTo>
                  <a:lnTo>
                    <a:pt x="2449456" y="52690"/>
                  </a:lnTo>
                  <a:lnTo>
                    <a:pt x="2409253" y="30397"/>
                  </a:lnTo>
                  <a:lnTo>
                    <a:pt x="2365837" y="13847"/>
                  </a:lnTo>
                  <a:lnTo>
                    <a:pt x="2319716" y="3546"/>
                  </a:lnTo>
                  <a:lnTo>
                    <a:pt x="22713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9424" y="1930907"/>
              <a:ext cx="2968751" cy="342138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224016" y="2095500"/>
              <a:ext cx="2598420" cy="3051175"/>
            </a:xfrm>
            <a:custGeom>
              <a:avLst/>
              <a:gdLst/>
              <a:ahLst/>
              <a:cxnLst/>
              <a:rect l="l" t="t" r="r" b="b"/>
              <a:pathLst>
                <a:path w="2598420" h="3051175">
                  <a:moveTo>
                    <a:pt x="2271394" y="0"/>
                  </a:moveTo>
                  <a:lnTo>
                    <a:pt x="327025" y="0"/>
                  </a:lnTo>
                  <a:lnTo>
                    <a:pt x="278703" y="3546"/>
                  </a:lnTo>
                  <a:lnTo>
                    <a:pt x="232582" y="13847"/>
                  </a:lnTo>
                  <a:lnTo>
                    <a:pt x="189166" y="30397"/>
                  </a:lnTo>
                  <a:lnTo>
                    <a:pt x="148963" y="52690"/>
                  </a:lnTo>
                  <a:lnTo>
                    <a:pt x="112479" y="80219"/>
                  </a:lnTo>
                  <a:lnTo>
                    <a:pt x="80219" y="112479"/>
                  </a:lnTo>
                  <a:lnTo>
                    <a:pt x="52690" y="148963"/>
                  </a:lnTo>
                  <a:lnTo>
                    <a:pt x="30397" y="189166"/>
                  </a:lnTo>
                  <a:lnTo>
                    <a:pt x="13847" y="232582"/>
                  </a:lnTo>
                  <a:lnTo>
                    <a:pt x="3546" y="278703"/>
                  </a:lnTo>
                  <a:lnTo>
                    <a:pt x="0" y="327025"/>
                  </a:lnTo>
                  <a:lnTo>
                    <a:pt x="0" y="2724023"/>
                  </a:lnTo>
                  <a:lnTo>
                    <a:pt x="3546" y="2772344"/>
                  </a:lnTo>
                  <a:lnTo>
                    <a:pt x="13847" y="2818465"/>
                  </a:lnTo>
                  <a:lnTo>
                    <a:pt x="30397" y="2861881"/>
                  </a:lnTo>
                  <a:lnTo>
                    <a:pt x="52690" y="2902084"/>
                  </a:lnTo>
                  <a:lnTo>
                    <a:pt x="80219" y="2938568"/>
                  </a:lnTo>
                  <a:lnTo>
                    <a:pt x="112479" y="2970828"/>
                  </a:lnTo>
                  <a:lnTo>
                    <a:pt x="148963" y="2998357"/>
                  </a:lnTo>
                  <a:lnTo>
                    <a:pt x="189166" y="3020650"/>
                  </a:lnTo>
                  <a:lnTo>
                    <a:pt x="232582" y="3037200"/>
                  </a:lnTo>
                  <a:lnTo>
                    <a:pt x="278703" y="3047501"/>
                  </a:lnTo>
                  <a:lnTo>
                    <a:pt x="327025" y="3051048"/>
                  </a:lnTo>
                  <a:lnTo>
                    <a:pt x="2271394" y="3051048"/>
                  </a:lnTo>
                  <a:lnTo>
                    <a:pt x="2319716" y="3047501"/>
                  </a:lnTo>
                  <a:lnTo>
                    <a:pt x="2365837" y="3037200"/>
                  </a:lnTo>
                  <a:lnTo>
                    <a:pt x="2409253" y="3020650"/>
                  </a:lnTo>
                  <a:lnTo>
                    <a:pt x="2449456" y="2998357"/>
                  </a:lnTo>
                  <a:lnTo>
                    <a:pt x="2485940" y="2970828"/>
                  </a:lnTo>
                  <a:lnTo>
                    <a:pt x="2518200" y="2938568"/>
                  </a:lnTo>
                  <a:lnTo>
                    <a:pt x="2545729" y="2902084"/>
                  </a:lnTo>
                  <a:lnTo>
                    <a:pt x="2568022" y="2861881"/>
                  </a:lnTo>
                  <a:lnTo>
                    <a:pt x="2584572" y="2818465"/>
                  </a:lnTo>
                  <a:lnTo>
                    <a:pt x="2594873" y="2772344"/>
                  </a:lnTo>
                  <a:lnTo>
                    <a:pt x="2598419" y="2724023"/>
                  </a:lnTo>
                  <a:lnTo>
                    <a:pt x="2598419" y="327025"/>
                  </a:lnTo>
                  <a:lnTo>
                    <a:pt x="2594873" y="278703"/>
                  </a:lnTo>
                  <a:lnTo>
                    <a:pt x="2584572" y="232582"/>
                  </a:lnTo>
                  <a:lnTo>
                    <a:pt x="2568022" y="189166"/>
                  </a:lnTo>
                  <a:lnTo>
                    <a:pt x="2545729" y="148963"/>
                  </a:lnTo>
                  <a:lnTo>
                    <a:pt x="2518200" y="112479"/>
                  </a:lnTo>
                  <a:lnTo>
                    <a:pt x="2485940" y="80219"/>
                  </a:lnTo>
                  <a:lnTo>
                    <a:pt x="2449456" y="52690"/>
                  </a:lnTo>
                  <a:lnTo>
                    <a:pt x="2409253" y="30397"/>
                  </a:lnTo>
                  <a:lnTo>
                    <a:pt x="2365837" y="13847"/>
                  </a:lnTo>
                  <a:lnTo>
                    <a:pt x="2319716" y="3546"/>
                  </a:lnTo>
                  <a:lnTo>
                    <a:pt x="22713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12352" y="1930907"/>
              <a:ext cx="2968751" cy="342138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076943" y="2095500"/>
              <a:ext cx="2598420" cy="3051175"/>
            </a:xfrm>
            <a:custGeom>
              <a:avLst/>
              <a:gdLst/>
              <a:ahLst/>
              <a:cxnLst/>
              <a:rect l="l" t="t" r="r" b="b"/>
              <a:pathLst>
                <a:path w="2598420" h="3051175">
                  <a:moveTo>
                    <a:pt x="2271395" y="0"/>
                  </a:moveTo>
                  <a:lnTo>
                    <a:pt x="327025" y="0"/>
                  </a:lnTo>
                  <a:lnTo>
                    <a:pt x="278703" y="3546"/>
                  </a:lnTo>
                  <a:lnTo>
                    <a:pt x="232582" y="13847"/>
                  </a:lnTo>
                  <a:lnTo>
                    <a:pt x="189166" y="30397"/>
                  </a:lnTo>
                  <a:lnTo>
                    <a:pt x="148963" y="52690"/>
                  </a:lnTo>
                  <a:lnTo>
                    <a:pt x="112479" y="80219"/>
                  </a:lnTo>
                  <a:lnTo>
                    <a:pt x="80219" y="112479"/>
                  </a:lnTo>
                  <a:lnTo>
                    <a:pt x="52690" y="148963"/>
                  </a:lnTo>
                  <a:lnTo>
                    <a:pt x="30397" y="189166"/>
                  </a:lnTo>
                  <a:lnTo>
                    <a:pt x="13847" y="232582"/>
                  </a:lnTo>
                  <a:lnTo>
                    <a:pt x="3546" y="278703"/>
                  </a:lnTo>
                  <a:lnTo>
                    <a:pt x="0" y="327025"/>
                  </a:lnTo>
                  <a:lnTo>
                    <a:pt x="0" y="2724023"/>
                  </a:lnTo>
                  <a:lnTo>
                    <a:pt x="3546" y="2772344"/>
                  </a:lnTo>
                  <a:lnTo>
                    <a:pt x="13847" y="2818465"/>
                  </a:lnTo>
                  <a:lnTo>
                    <a:pt x="30397" y="2861881"/>
                  </a:lnTo>
                  <a:lnTo>
                    <a:pt x="52690" y="2902084"/>
                  </a:lnTo>
                  <a:lnTo>
                    <a:pt x="80219" y="2938568"/>
                  </a:lnTo>
                  <a:lnTo>
                    <a:pt x="112479" y="2970828"/>
                  </a:lnTo>
                  <a:lnTo>
                    <a:pt x="148963" y="2998357"/>
                  </a:lnTo>
                  <a:lnTo>
                    <a:pt x="189166" y="3020650"/>
                  </a:lnTo>
                  <a:lnTo>
                    <a:pt x="232582" y="3037200"/>
                  </a:lnTo>
                  <a:lnTo>
                    <a:pt x="278703" y="3047501"/>
                  </a:lnTo>
                  <a:lnTo>
                    <a:pt x="327025" y="3051048"/>
                  </a:lnTo>
                  <a:lnTo>
                    <a:pt x="2271395" y="3051048"/>
                  </a:lnTo>
                  <a:lnTo>
                    <a:pt x="2319716" y="3047501"/>
                  </a:lnTo>
                  <a:lnTo>
                    <a:pt x="2365837" y="3037200"/>
                  </a:lnTo>
                  <a:lnTo>
                    <a:pt x="2409253" y="3020650"/>
                  </a:lnTo>
                  <a:lnTo>
                    <a:pt x="2449456" y="2998357"/>
                  </a:lnTo>
                  <a:lnTo>
                    <a:pt x="2485940" y="2970828"/>
                  </a:lnTo>
                  <a:lnTo>
                    <a:pt x="2518200" y="2938568"/>
                  </a:lnTo>
                  <a:lnTo>
                    <a:pt x="2545729" y="2902084"/>
                  </a:lnTo>
                  <a:lnTo>
                    <a:pt x="2568022" y="2861881"/>
                  </a:lnTo>
                  <a:lnTo>
                    <a:pt x="2584572" y="2818465"/>
                  </a:lnTo>
                  <a:lnTo>
                    <a:pt x="2594873" y="2772344"/>
                  </a:lnTo>
                  <a:lnTo>
                    <a:pt x="2598420" y="2724023"/>
                  </a:lnTo>
                  <a:lnTo>
                    <a:pt x="2598420" y="327025"/>
                  </a:lnTo>
                  <a:lnTo>
                    <a:pt x="2594873" y="278703"/>
                  </a:lnTo>
                  <a:lnTo>
                    <a:pt x="2584572" y="232582"/>
                  </a:lnTo>
                  <a:lnTo>
                    <a:pt x="2568022" y="189166"/>
                  </a:lnTo>
                  <a:lnTo>
                    <a:pt x="2545729" y="148963"/>
                  </a:lnTo>
                  <a:lnTo>
                    <a:pt x="2518200" y="112479"/>
                  </a:lnTo>
                  <a:lnTo>
                    <a:pt x="2485940" y="80219"/>
                  </a:lnTo>
                  <a:lnTo>
                    <a:pt x="2449456" y="52690"/>
                  </a:lnTo>
                  <a:lnTo>
                    <a:pt x="2409253" y="30397"/>
                  </a:lnTo>
                  <a:lnTo>
                    <a:pt x="2365837" y="13847"/>
                  </a:lnTo>
                  <a:lnTo>
                    <a:pt x="2319716" y="3546"/>
                  </a:lnTo>
                  <a:lnTo>
                    <a:pt x="22713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08431" y="1162253"/>
            <a:ext cx="2012950" cy="2389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8165">
              <a:lnSpc>
                <a:spcPct val="100000"/>
              </a:lnSpc>
              <a:spcBef>
                <a:spcPts val="100"/>
              </a:spcBef>
            </a:pPr>
            <a:r>
              <a:rPr sz="6000" b="1" spc="145" dirty="0">
                <a:solidFill>
                  <a:srgbClr val="CF0816"/>
                </a:solidFill>
                <a:latin typeface="Arial"/>
                <a:cs typeface="Arial"/>
              </a:rPr>
              <a:t>01</a:t>
            </a:r>
            <a:endParaRPr sz="6000">
              <a:latin typeface="Arial"/>
              <a:cs typeface="Arial"/>
            </a:endParaRPr>
          </a:p>
          <a:p>
            <a:pPr marL="207645" marR="136525" indent="-64135">
              <a:lnSpc>
                <a:spcPct val="100000"/>
              </a:lnSpc>
              <a:spcBef>
                <a:spcPts val="4685"/>
              </a:spcBef>
            </a:pPr>
            <a:r>
              <a:rPr sz="1400" dirty="0">
                <a:latin typeface="Pragmatica"/>
                <a:cs typeface="Pragmatica"/>
              </a:rPr>
              <a:t>Прием</a:t>
            </a:r>
            <a:r>
              <a:rPr sz="1400" spc="-10" dirty="0">
                <a:latin typeface="Pragmatica"/>
                <a:cs typeface="Pragmatica"/>
              </a:rPr>
              <a:t> информации </a:t>
            </a:r>
            <a:r>
              <a:rPr sz="1400" dirty="0">
                <a:latin typeface="Pragmatica"/>
                <a:cs typeface="Pragmatica"/>
              </a:rPr>
              <a:t>о</a:t>
            </a:r>
            <a:r>
              <a:rPr sz="1400" spc="-20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тружениках</a:t>
            </a:r>
            <a:r>
              <a:rPr sz="1400" spc="-40" dirty="0">
                <a:latin typeface="Pragmatica"/>
                <a:cs typeface="Pragmatica"/>
              </a:rPr>
              <a:t> </a:t>
            </a:r>
            <a:r>
              <a:rPr sz="1400" spc="-20" dirty="0">
                <a:latin typeface="Pragmatica"/>
                <a:cs typeface="Pragmatica"/>
              </a:rPr>
              <a:t>тыла </a:t>
            </a:r>
            <a:r>
              <a:rPr sz="1400" dirty="0">
                <a:latin typeface="Pragmatica"/>
                <a:cs typeface="Pragmatica"/>
              </a:rPr>
              <a:t>с</a:t>
            </a:r>
            <a:r>
              <a:rPr sz="1400" spc="-5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16</a:t>
            </a:r>
            <a:r>
              <a:rPr sz="1400" spc="-15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мая</a:t>
            </a:r>
            <a:r>
              <a:rPr sz="1400" spc="-10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2024</a:t>
            </a:r>
            <a:r>
              <a:rPr sz="1400" spc="-15" dirty="0">
                <a:latin typeface="Pragmatica"/>
                <a:cs typeface="Pragmatica"/>
              </a:rPr>
              <a:t> </a:t>
            </a:r>
            <a:r>
              <a:rPr sz="1400" spc="-20" dirty="0">
                <a:latin typeface="Pragmatica"/>
                <a:cs typeface="Pragmatica"/>
              </a:rPr>
              <a:t>года</a:t>
            </a:r>
            <a:endParaRPr sz="1400">
              <a:latin typeface="Pragmatica"/>
              <a:cs typeface="Pragmatic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Pragmatica"/>
                <a:cs typeface="Pragmatica"/>
              </a:rPr>
              <a:t>по</a:t>
            </a:r>
            <a:r>
              <a:rPr sz="1400" spc="-10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15</a:t>
            </a:r>
            <a:r>
              <a:rPr sz="1400" spc="-25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апреля</a:t>
            </a:r>
            <a:r>
              <a:rPr sz="1400" spc="-30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2025</a:t>
            </a:r>
            <a:r>
              <a:rPr sz="1400" spc="-25" dirty="0">
                <a:latin typeface="Pragmatica"/>
                <a:cs typeface="Pragmatica"/>
              </a:rPr>
              <a:t> </a:t>
            </a:r>
            <a:r>
              <a:rPr sz="1400" spc="-20" dirty="0">
                <a:latin typeface="Pragmatica"/>
                <a:cs typeface="Pragmatica"/>
              </a:rPr>
              <a:t>года</a:t>
            </a:r>
            <a:endParaRPr sz="1400">
              <a:latin typeface="Pragmatica"/>
              <a:cs typeface="Pragmatic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68370" y="1162253"/>
            <a:ext cx="2423160" cy="3677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0955" algn="ctr">
              <a:lnSpc>
                <a:spcPct val="100000"/>
              </a:lnSpc>
              <a:spcBef>
                <a:spcPts val="100"/>
              </a:spcBef>
            </a:pPr>
            <a:r>
              <a:rPr sz="6000" b="1" spc="340" dirty="0">
                <a:solidFill>
                  <a:srgbClr val="CF0816"/>
                </a:solidFill>
                <a:latin typeface="Arial"/>
                <a:cs typeface="Arial"/>
              </a:rPr>
              <a:t>02</a:t>
            </a:r>
            <a:endParaRPr sz="60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385"/>
              </a:spcBef>
            </a:pPr>
            <a:r>
              <a:rPr sz="1400" dirty="0">
                <a:latin typeface="Pragmatica"/>
                <a:cs typeface="Pragmatica"/>
              </a:rPr>
              <a:t>Участники</a:t>
            </a:r>
            <a:r>
              <a:rPr sz="1400" spc="-55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составляют </a:t>
            </a:r>
            <a:r>
              <a:rPr sz="1400" dirty="0">
                <a:latin typeface="Pragmatica"/>
                <a:cs typeface="Pragmatica"/>
              </a:rPr>
              <a:t>информацию</a:t>
            </a:r>
            <a:r>
              <a:rPr sz="1400" spc="-50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о </a:t>
            </a:r>
            <a:r>
              <a:rPr sz="1400" spc="-10" dirty="0">
                <a:latin typeface="Pragmatica"/>
                <a:cs typeface="Pragmatica"/>
              </a:rPr>
              <a:t>труженике </a:t>
            </a:r>
            <a:r>
              <a:rPr sz="1400" dirty="0">
                <a:latin typeface="Pragmatica"/>
                <a:cs typeface="Pragmatica"/>
              </a:rPr>
              <a:t>тыла,</a:t>
            </a:r>
            <a:r>
              <a:rPr sz="1400" spc="-35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которая</a:t>
            </a:r>
            <a:r>
              <a:rPr sz="1400" spc="-40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включает</a:t>
            </a:r>
            <a:r>
              <a:rPr sz="1400" spc="-25" dirty="0">
                <a:latin typeface="Pragmatica"/>
                <a:cs typeface="Pragmatica"/>
              </a:rPr>
              <a:t> </a:t>
            </a:r>
            <a:r>
              <a:rPr sz="1400" spc="-50" dirty="0">
                <a:latin typeface="Pragmatica"/>
                <a:cs typeface="Pragmatica"/>
              </a:rPr>
              <a:t>в </a:t>
            </a:r>
            <a:r>
              <a:rPr sz="1400" dirty="0">
                <a:latin typeface="Pragmatica"/>
                <a:cs typeface="Pragmatica"/>
              </a:rPr>
              <a:t>себя</a:t>
            </a:r>
            <a:r>
              <a:rPr sz="1400" spc="-25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основные</a:t>
            </a:r>
            <a:r>
              <a:rPr sz="1400" spc="-20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этапы</a:t>
            </a:r>
            <a:r>
              <a:rPr sz="1400" spc="-55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жизни </a:t>
            </a:r>
            <a:r>
              <a:rPr sz="1400" dirty="0">
                <a:latin typeface="Pragmatica"/>
                <a:cs typeface="Pragmatica"/>
              </a:rPr>
              <a:t>человека:</a:t>
            </a:r>
            <a:r>
              <a:rPr sz="1400" spc="-25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в</a:t>
            </a:r>
            <a:r>
              <a:rPr sz="1400" spc="-10" dirty="0">
                <a:latin typeface="Pragmatica"/>
                <a:cs typeface="Pragmatica"/>
              </a:rPr>
              <a:t> довоенный </a:t>
            </a:r>
            <a:r>
              <a:rPr sz="1400" dirty="0">
                <a:latin typeface="Pragmatica"/>
                <a:cs typeface="Pragmatica"/>
              </a:rPr>
              <a:t>период,</a:t>
            </a:r>
            <a:r>
              <a:rPr sz="1400" spc="-50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в</a:t>
            </a:r>
            <a:r>
              <a:rPr sz="1400" spc="-30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период</a:t>
            </a:r>
            <a:r>
              <a:rPr sz="1400" spc="-50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Великой </a:t>
            </a:r>
            <a:r>
              <a:rPr sz="1400" dirty="0">
                <a:latin typeface="Pragmatica"/>
                <a:cs typeface="Pragmatica"/>
              </a:rPr>
              <a:t>Отечественной</a:t>
            </a:r>
            <a:r>
              <a:rPr sz="1400" spc="-55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войны</a:t>
            </a:r>
            <a:r>
              <a:rPr sz="1400" spc="-35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и</a:t>
            </a:r>
            <a:r>
              <a:rPr sz="1400" spc="-15" dirty="0">
                <a:latin typeface="Pragmatica"/>
                <a:cs typeface="Pragmatica"/>
              </a:rPr>
              <a:t> </a:t>
            </a:r>
            <a:r>
              <a:rPr sz="1400" spc="-25" dirty="0">
                <a:latin typeface="Pragmatica"/>
                <a:cs typeface="Pragmatica"/>
              </a:rPr>
              <a:t>его </a:t>
            </a:r>
            <a:r>
              <a:rPr sz="1400" dirty="0">
                <a:latin typeface="Pragmatica"/>
                <a:cs typeface="Pragmatica"/>
              </a:rPr>
              <a:t>судьбу</a:t>
            </a:r>
            <a:r>
              <a:rPr sz="1400" spc="-30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после</a:t>
            </a:r>
            <a:r>
              <a:rPr sz="1400" spc="-20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Победы, </a:t>
            </a:r>
            <a:r>
              <a:rPr sz="1400" dirty="0">
                <a:latin typeface="Pragmatica"/>
                <a:cs typeface="Pragmatica"/>
              </a:rPr>
              <a:t>находят</a:t>
            </a:r>
            <a:r>
              <a:rPr sz="1400" spc="-50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фото</a:t>
            </a:r>
            <a:r>
              <a:rPr sz="1400" spc="-35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и</a:t>
            </a:r>
            <a:r>
              <a:rPr sz="1400" spc="-15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подгружают </a:t>
            </a:r>
            <a:r>
              <a:rPr sz="1400" dirty="0">
                <a:latin typeface="Pragmatica"/>
                <a:cs typeface="Pragmatica"/>
              </a:rPr>
              <a:t>во</a:t>
            </a:r>
            <a:r>
              <a:rPr sz="1400" spc="-15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Всенародный исторический</a:t>
            </a:r>
            <a:r>
              <a:rPr sz="1400" spc="30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депозитарий</a:t>
            </a:r>
            <a:endParaRPr sz="1400">
              <a:latin typeface="Pragmatica"/>
              <a:cs typeface="Pragmatic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Pragmatica"/>
                <a:cs typeface="Pragmatica"/>
              </a:rPr>
              <a:t>«Лица</a:t>
            </a:r>
            <a:r>
              <a:rPr sz="1400" spc="-35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Победы»</a:t>
            </a:r>
            <a:endParaRPr sz="1400">
              <a:latin typeface="Pragmatica"/>
              <a:cs typeface="Pragmatic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52026" y="1162253"/>
            <a:ext cx="2125345" cy="1746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0385">
              <a:lnSpc>
                <a:spcPct val="100000"/>
              </a:lnSpc>
              <a:spcBef>
                <a:spcPts val="100"/>
              </a:spcBef>
            </a:pPr>
            <a:r>
              <a:rPr sz="6000" b="1" spc="340" dirty="0">
                <a:solidFill>
                  <a:srgbClr val="CF0816"/>
                </a:solidFill>
                <a:latin typeface="Arial"/>
                <a:cs typeface="Arial"/>
              </a:rPr>
              <a:t>04</a:t>
            </a:r>
            <a:endParaRPr sz="6000">
              <a:latin typeface="Arial"/>
              <a:cs typeface="Arial"/>
            </a:endParaRPr>
          </a:p>
          <a:p>
            <a:pPr marL="12700" marR="5080" indent="214629">
              <a:lnSpc>
                <a:spcPct val="100000"/>
              </a:lnSpc>
              <a:spcBef>
                <a:spcPts val="2990"/>
              </a:spcBef>
            </a:pPr>
            <a:r>
              <a:rPr sz="1400" dirty="0">
                <a:latin typeface="Pragmatica"/>
                <a:cs typeface="Pragmatica"/>
              </a:rPr>
              <a:t>Подведение</a:t>
            </a:r>
            <a:r>
              <a:rPr sz="1400" spc="-60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итогов </a:t>
            </a:r>
            <a:r>
              <a:rPr sz="1400" dirty="0">
                <a:latin typeface="Pragmatica"/>
                <a:cs typeface="Pragmatica"/>
              </a:rPr>
              <a:t>Проекта</a:t>
            </a:r>
            <a:r>
              <a:rPr sz="1400" spc="-25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в</a:t>
            </a:r>
            <a:r>
              <a:rPr sz="1400" spc="-20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мае</a:t>
            </a:r>
            <a:r>
              <a:rPr sz="1400" spc="-15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2025</a:t>
            </a:r>
            <a:r>
              <a:rPr sz="1400" spc="-20" dirty="0">
                <a:latin typeface="Pragmatica"/>
                <a:cs typeface="Pragmatica"/>
              </a:rPr>
              <a:t> года</a:t>
            </a:r>
            <a:endParaRPr sz="1400">
              <a:latin typeface="Pragmatica"/>
              <a:cs typeface="Pragmatic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435351" y="1667891"/>
            <a:ext cx="1609725" cy="145415"/>
          </a:xfrm>
          <a:custGeom>
            <a:avLst/>
            <a:gdLst/>
            <a:ahLst/>
            <a:cxnLst/>
            <a:rect l="l" t="t" r="r" b="b"/>
            <a:pathLst>
              <a:path w="1609725" h="145414">
                <a:moveTo>
                  <a:pt x="1478914" y="0"/>
                </a:moveTo>
                <a:lnTo>
                  <a:pt x="1474089" y="1270"/>
                </a:lnTo>
                <a:lnTo>
                  <a:pt x="1471930" y="5207"/>
                </a:lnTo>
                <a:lnTo>
                  <a:pt x="1469771" y="9017"/>
                </a:lnTo>
                <a:lnTo>
                  <a:pt x="1471168" y="13843"/>
                </a:lnTo>
                <a:lnTo>
                  <a:pt x="1474977" y="16001"/>
                </a:lnTo>
                <a:lnTo>
                  <a:pt x="1562527" y="64640"/>
                </a:lnTo>
                <a:lnTo>
                  <a:pt x="1593214" y="64643"/>
                </a:lnTo>
                <a:lnTo>
                  <a:pt x="1593214" y="80518"/>
                </a:lnTo>
                <a:lnTo>
                  <a:pt x="1562303" y="80518"/>
                </a:lnTo>
                <a:lnTo>
                  <a:pt x="1474977" y="129032"/>
                </a:lnTo>
                <a:lnTo>
                  <a:pt x="1471168" y="131191"/>
                </a:lnTo>
                <a:lnTo>
                  <a:pt x="1469771" y="136017"/>
                </a:lnTo>
                <a:lnTo>
                  <a:pt x="1471930" y="139826"/>
                </a:lnTo>
                <a:lnTo>
                  <a:pt x="1474089" y="143763"/>
                </a:lnTo>
                <a:lnTo>
                  <a:pt x="1478914" y="145034"/>
                </a:lnTo>
                <a:lnTo>
                  <a:pt x="1482725" y="143001"/>
                </a:lnTo>
                <a:lnTo>
                  <a:pt x="1595196" y="80518"/>
                </a:lnTo>
                <a:lnTo>
                  <a:pt x="1593214" y="80518"/>
                </a:lnTo>
                <a:lnTo>
                  <a:pt x="1595200" y="80515"/>
                </a:lnTo>
                <a:lnTo>
                  <a:pt x="1609598" y="72517"/>
                </a:lnTo>
                <a:lnTo>
                  <a:pt x="1482725" y="2032"/>
                </a:lnTo>
                <a:lnTo>
                  <a:pt x="1478914" y="0"/>
                </a:lnTo>
                <a:close/>
              </a:path>
              <a:path w="1609725" h="145414">
                <a:moveTo>
                  <a:pt x="1576705" y="72517"/>
                </a:moveTo>
                <a:lnTo>
                  <a:pt x="1562307" y="80515"/>
                </a:lnTo>
                <a:lnTo>
                  <a:pt x="1593214" y="80518"/>
                </a:lnTo>
                <a:lnTo>
                  <a:pt x="1593214" y="79501"/>
                </a:lnTo>
                <a:lnTo>
                  <a:pt x="1589277" y="79501"/>
                </a:lnTo>
                <a:lnTo>
                  <a:pt x="1576705" y="72517"/>
                </a:lnTo>
                <a:close/>
              </a:path>
              <a:path w="1609725" h="145414">
                <a:moveTo>
                  <a:pt x="0" y="64516"/>
                </a:moveTo>
                <a:lnTo>
                  <a:pt x="0" y="80391"/>
                </a:lnTo>
                <a:lnTo>
                  <a:pt x="1562307" y="80515"/>
                </a:lnTo>
                <a:lnTo>
                  <a:pt x="1576704" y="72517"/>
                </a:lnTo>
                <a:lnTo>
                  <a:pt x="1562527" y="64640"/>
                </a:lnTo>
                <a:lnTo>
                  <a:pt x="0" y="64516"/>
                </a:lnTo>
                <a:close/>
              </a:path>
              <a:path w="1609725" h="145414">
                <a:moveTo>
                  <a:pt x="1589277" y="65532"/>
                </a:moveTo>
                <a:lnTo>
                  <a:pt x="1576705" y="72517"/>
                </a:lnTo>
                <a:lnTo>
                  <a:pt x="1589277" y="79501"/>
                </a:lnTo>
                <a:lnTo>
                  <a:pt x="1589277" y="65532"/>
                </a:lnTo>
                <a:close/>
              </a:path>
              <a:path w="1609725" h="145414">
                <a:moveTo>
                  <a:pt x="1593214" y="65532"/>
                </a:moveTo>
                <a:lnTo>
                  <a:pt x="1589277" y="65532"/>
                </a:lnTo>
                <a:lnTo>
                  <a:pt x="1589277" y="79501"/>
                </a:lnTo>
                <a:lnTo>
                  <a:pt x="1593214" y="79501"/>
                </a:lnTo>
                <a:lnTo>
                  <a:pt x="1593214" y="65532"/>
                </a:lnTo>
                <a:close/>
              </a:path>
              <a:path w="1609725" h="145414">
                <a:moveTo>
                  <a:pt x="1562527" y="64640"/>
                </a:moveTo>
                <a:lnTo>
                  <a:pt x="1576705" y="72517"/>
                </a:lnTo>
                <a:lnTo>
                  <a:pt x="1589277" y="65532"/>
                </a:lnTo>
                <a:lnTo>
                  <a:pt x="1593214" y="65532"/>
                </a:lnTo>
                <a:lnTo>
                  <a:pt x="1593214" y="64643"/>
                </a:lnTo>
                <a:lnTo>
                  <a:pt x="1562527" y="64640"/>
                </a:lnTo>
                <a:close/>
              </a:path>
            </a:pathLst>
          </a:custGeom>
          <a:solidFill>
            <a:srgbClr val="CF08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83708" y="1667891"/>
            <a:ext cx="1609725" cy="145415"/>
          </a:xfrm>
          <a:custGeom>
            <a:avLst/>
            <a:gdLst/>
            <a:ahLst/>
            <a:cxnLst/>
            <a:rect l="l" t="t" r="r" b="b"/>
            <a:pathLst>
              <a:path w="1609725" h="145414">
                <a:moveTo>
                  <a:pt x="1478914" y="0"/>
                </a:moveTo>
                <a:lnTo>
                  <a:pt x="1474089" y="1270"/>
                </a:lnTo>
                <a:lnTo>
                  <a:pt x="1471930" y="5207"/>
                </a:lnTo>
                <a:lnTo>
                  <a:pt x="1469770" y="9017"/>
                </a:lnTo>
                <a:lnTo>
                  <a:pt x="1471167" y="13843"/>
                </a:lnTo>
                <a:lnTo>
                  <a:pt x="1474977" y="16001"/>
                </a:lnTo>
                <a:lnTo>
                  <a:pt x="1562527" y="64640"/>
                </a:lnTo>
                <a:lnTo>
                  <a:pt x="1593214" y="64643"/>
                </a:lnTo>
                <a:lnTo>
                  <a:pt x="1593214" y="80518"/>
                </a:lnTo>
                <a:lnTo>
                  <a:pt x="1562303" y="80518"/>
                </a:lnTo>
                <a:lnTo>
                  <a:pt x="1474977" y="129032"/>
                </a:lnTo>
                <a:lnTo>
                  <a:pt x="1471167" y="131191"/>
                </a:lnTo>
                <a:lnTo>
                  <a:pt x="1469770" y="136017"/>
                </a:lnTo>
                <a:lnTo>
                  <a:pt x="1471930" y="139826"/>
                </a:lnTo>
                <a:lnTo>
                  <a:pt x="1474089" y="143763"/>
                </a:lnTo>
                <a:lnTo>
                  <a:pt x="1478914" y="145034"/>
                </a:lnTo>
                <a:lnTo>
                  <a:pt x="1482724" y="143001"/>
                </a:lnTo>
                <a:lnTo>
                  <a:pt x="1595196" y="80518"/>
                </a:lnTo>
                <a:lnTo>
                  <a:pt x="1593214" y="80518"/>
                </a:lnTo>
                <a:lnTo>
                  <a:pt x="1595200" y="80515"/>
                </a:lnTo>
                <a:lnTo>
                  <a:pt x="1609597" y="72517"/>
                </a:lnTo>
                <a:lnTo>
                  <a:pt x="1482724" y="2032"/>
                </a:lnTo>
                <a:lnTo>
                  <a:pt x="1478914" y="0"/>
                </a:lnTo>
                <a:close/>
              </a:path>
              <a:path w="1609725" h="145414">
                <a:moveTo>
                  <a:pt x="1576705" y="72517"/>
                </a:moveTo>
                <a:lnTo>
                  <a:pt x="1562307" y="80515"/>
                </a:lnTo>
                <a:lnTo>
                  <a:pt x="1593214" y="80518"/>
                </a:lnTo>
                <a:lnTo>
                  <a:pt x="1593214" y="79501"/>
                </a:lnTo>
                <a:lnTo>
                  <a:pt x="1589277" y="79501"/>
                </a:lnTo>
                <a:lnTo>
                  <a:pt x="1576705" y="72517"/>
                </a:lnTo>
                <a:close/>
              </a:path>
              <a:path w="1609725" h="145414">
                <a:moveTo>
                  <a:pt x="0" y="64516"/>
                </a:moveTo>
                <a:lnTo>
                  <a:pt x="0" y="80391"/>
                </a:lnTo>
                <a:lnTo>
                  <a:pt x="1562307" y="80515"/>
                </a:lnTo>
                <a:lnTo>
                  <a:pt x="1576704" y="72517"/>
                </a:lnTo>
                <a:lnTo>
                  <a:pt x="1562527" y="64640"/>
                </a:lnTo>
                <a:lnTo>
                  <a:pt x="0" y="64516"/>
                </a:lnTo>
                <a:close/>
              </a:path>
              <a:path w="1609725" h="145414">
                <a:moveTo>
                  <a:pt x="1589277" y="65532"/>
                </a:moveTo>
                <a:lnTo>
                  <a:pt x="1576705" y="72517"/>
                </a:lnTo>
                <a:lnTo>
                  <a:pt x="1589277" y="79501"/>
                </a:lnTo>
                <a:lnTo>
                  <a:pt x="1589277" y="65532"/>
                </a:lnTo>
                <a:close/>
              </a:path>
              <a:path w="1609725" h="145414">
                <a:moveTo>
                  <a:pt x="1593214" y="65532"/>
                </a:moveTo>
                <a:lnTo>
                  <a:pt x="1589277" y="65532"/>
                </a:lnTo>
                <a:lnTo>
                  <a:pt x="1589277" y="79501"/>
                </a:lnTo>
                <a:lnTo>
                  <a:pt x="1593214" y="79501"/>
                </a:lnTo>
                <a:lnTo>
                  <a:pt x="1593214" y="65532"/>
                </a:lnTo>
                <a:close/>
              </a:path>
              <a:path w="1609725" h="145414">
                <a:moveTo>
                  <a:pt x="1562527" y="64640"/>
                </a:moveTo>
                <a:lnTo>
                  <a:pt x="1576705" y="72517"/>
                </a:lnTo>
                <a:lnTo>
                  <a:pt x="1589277" y="65532"/>
                </a:lnTo>
                <a:lnTo>
                  <a:pt x="1593214" y="65532"/>
                </a:lnTo>
                <a:lnTo>
                  <a:pt x="1593214" y="64643"/>
                </a:lnTo>
                <a:lnTo>
                  <a:pt x="1562527" y="64640"/>
                </a:lnTo>
                <a:close/>
              </a:path>
            </a:pathLst>
          </a:custGeom>
          <a:solidFill>
            <a:srgbClr val="CF08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33588" y="1667891"/>
            <a:ext cx="1609725" cy="145415"/>
          </a:xfrm>
          <a:custGeom>
            <a:avLst/>
            <a:gdLst/>
            <a:ahLst/>
            <a:cxnLst/>
            <a:rect l="l" t="t" r="r" b="b"/>
            <a:pathLst>
              <a:path w="1609725" h="145414">
                <a:moveTo>
                  <a:pt x="1478914" y="0"/>
                </a:moveTo>
                <a:lnTo>
                  <a:pt x="1474088" y="1270"/>
                </a:lnTo>
                <a:lnTo>
                  <a:pt x="1471929" y="5207"/>
                </a:lnTo>
                <a:lnTo>
                  <a:pt x="1469770" y="9017"/>
                </a:lnTo>
                <a:lnTo>
                  <a:pt x="1471167" y="13843"/>
                </a:lnTo>
                <a:lnTo>
                  <a:pt x="1474977" y="16001"/>
                </a:lnTo>
                <a:lnTo>
                  <a:pt x="1562527" y="64640"/>
                </a:lnTo>
                <a:lnTo>
                  <a:pt x="1593214" y="64643"/>
                </a:lnTo>
                <a:lnTo>
                  <a:pt x="1593214" y="80518"/>
                </a:lnTo>
                <a:lnTo>
                  <a:pt x="1562303" y="80518"/>
                </a:lnTo>
                <a:lnTo>
                  <a:pt x="1474977" y="129032"/>
                </a:lnTo>
                <a:lnTo>
                  <a:pt x="1471167" y="131191"/>
                </a:lnTo>
                <a:lnTo>
                  <a:pt x="1469770" y="136017"/>
                </a:lnTo>
                <a:lnTo>
                  <a:pt x="1471929" y="139826"/>
                </a:lnTo>
                <a:lnTo>
                  <a:pt x="1474088" y="143763"/>
                </a:lnTo>
                <a:lnTo>
                  <a:pt x="1478914" y="145034"/>
                </a:lnTo>
                <a:lnTo>
                  <a:pt x="1482725" y="143001"/>
                </a:lnTo>
                <a:lnTo>
                  <a:pt x="1595083" y="80518"/>
                </a:lnTo>
                <a:lnTo>
                  <a:pt x="1593214" y="80518"/>
                </a:lnTo>
                <a:lnTo>
                  <a:pt x="1595088" y="80515"/>
                </a:lnTo>
                <a:lnTo>
                  <a:pt x="1609470" y="72517"/>
                </a:lnTo>
                <a:lnTo>
                  <a:pt x="1482725" y="2032"/>
                </a:lnTo>
                <a:lnTo>
                  <a:pt x="1478914" y="0"/>
                </a:lnTo>
                <a:close/>
              </a:path>
              <a:path w="1609725" h="145414">
                <a:moveTo>
                  <a:pt x="1576705" y="72517"/>
                </a:moveTo>
                <a:lnTo>
                  <a:pt x="1562307" y="80515"/>
                </a:lnTo>
                <a:lnTo>
                  <a:pt x="1593214" y="80518"/>
                </a:lnTo>
                <a:lnTo>
                  <a:pt x="1593214" y="79501"/>
                </a:lnTo>
                <a:lnTo>
                  <a:pt x="1589277" y="79501"/>
                </a:lnTo>
                <a:lnTo>
                  <a:pt x="1576705" y="72517"/>
                </a:lnTo>
                <a:close/>
              </a:path>
              <a:path w="1609725" h="145414">
                <a:moveTo>
                  <a:pt x="0" y="64516"/>
                </a:moveTo>
                <a:lnTo>
                  <a:pt x="0" y="80391"/>
                </a:lnTo>
                <a:lnTo>
                  <a:pt x="1562307" y="80515"/>
                </a:lnTo>
                <a:lnTo>
                  <a:pt x="1576704" y="72517"/>
                </a:lnTo>
                <a:lnTo>
                  <a:pt x="1562527" y="64640"/>
                </a:lnTo>
                <a:lnTo>
                  <a:pt x="0" y="64516"/>
                </a:lnTo>
                <a:close/>
              </a:path>
              <a:path w="1609725" h="145414">
                <a:moveTo>
                  <a:pt x="1589277" y="65532"/>
                </a:moveTo>
                <a:lnTo>
                  <a:pt x="1576705" y="72517"/>
                </a:lnTo>
                <a:lnTo>
                  <a:pt x="1589277" y="79501"/>
                </a:lnTo>
                <a:lnTo>
                  <a:pt x="1589277" y="65532"/>
                </a:lnTo>
                <a:close/>
              </a:path>
              <a:path w="1609725" h="145414">
                <a:moveTo>
                  <a:pt x="1593214" y="65532"/>
                </a:moveTo>
                <a:lnTo>
                  <a:pt x="1589277" y="65532"/>
                </a:lnTo>
                <a:lnTo>
                  <a:pt x="1589277" y="79501"/>
                </a:lnTo>
                <a:lnTo>
                  <a:pt x="1593214" y="79501"/>
                </a:lnTo>
                <a:lnTo>
                  <a:pt x="1593214" y="65532"/>
                </a:lnTo>
                <a:close/>
              </a:path>
              <a:path w="1609725" h="145414">
                <a:moveTo>
                  <a:pt x="1562527" y="64640"/>
                </a:moveTo>
                <a:lnTo>
                  <a:pt x="1576705" y="72517"/>
                </a:lnTo>
                <a:lnTo>
                  <a:pt x="1589277" y="65532"/>
                </a:lnTo>
                <a:lnTo>
                  <a:pt x="1593214" y="65532"/>
                </a:lnTo>
                <a:lnTo>
                  <a:pt x="1593214" y="64643"/>
                </a:lnTo>
                <a:lnTo>
                  <a:pt x="1562527" y="64640"/>
                </a:lnTo>
                <a:close/>
              </a:path>
            </a:pathLst>
          </a:custGeom>
          <a:solidFill>
            <a:srgbClr val="CF08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439661" y="1162253"/>
            <a:ext cx="2196465" cy="2386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8100" algn="ctr">
              <a:lnSpc>
                <a:spcPct val="100000"/>
              </a:lnSpc>
              <a:spcBef>
                <a:spcPts val="100"/>
              </a:spcBef>
            </a:pPr>
            <a:r>
              <a:rPr sz="6000" b="1" spc="204" dirty="0">
                <a:solidFill>
                  <a:srgbClr val="CF0816"/>
                </a:solidFill>
                <a:latin typeface="Arial"/>
                <a:cs typeface="Arial"/>
              </a:rPr>
              <a:t>03</a:t>
            </a:r>
            <a:endParaRPr sz="6000">
              <a:latin typeface="Arial"/>
              <a:cs typeface="Arial"/>
            </a:endParaRPr>
          </a:p>
          <a:p>
            <a:pPr marL="12700" marR="5080" indent="2540" algn="ctr">
              <a:lnSpc>
                <a:spcPct val="100000"/>
              </a:lnSpc>
              <a:spcBef>
                <a:spcPts val="2990"/>
              </a:spcBef>
            </a:pPr>
            <a:r>
              <a:rPr sz="1400" dirty="0">
                <a:latin typeface="Pragmatica"/>
                <a:cs typeface="Pragmatica"/>
              </a:rPr>
              <a:t>Каждый</a:t>
            </a:r>
            <a:r>
              <a:rPr sz="1400" spc="-30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участник, </a:t>
            </a:r>
            <a:r>
              <a:rPr sz="1400" dirty="0">
                <a:latin typeface="Pragmatica"/>
                <a:cs typeface="Pragmatica"/>
              </a:rPr>
              <a:t>успешно</a:t>
            </a:r>
            <a:r>
              <a:rPr sz="1400" spc="-25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загрузивший </a:t>
            </a:r>
            <a:r>
              <a:rPr sz="1400" dirty="0">
                <a:latin typeface="Pragmatica"/>
                <a:cs typeface="Pragmatica"/>
              </a:rPr>
              <a:t>историю,</a:t>
            </a:r>
            <a:r>
              <a:rPr sz="1400" spc="-65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получает </a:t>
            </a:r>
            <a:r>
              <a:rPr sz="1400" dirty="0">
                <a:latin typeface="Pragmatica"/>
                <a:cs typeface="Pragmatica"/>
              </a:rPr>
              <a:t>электронный</a:t>
            </a:r>
            <a:r>
              <a:rPr sz="1400" spc="-70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сертификат </a:t>
            </a:r>
            <a:r>
              <a:rPr sz="1400" dirty="0">
                <a:latin typeface="Pragmatica"/>
                <a:cs typeface="Pragmatica"/>
              </a:rPr>
              <a:t>об</a:t>
            </a:r>
            <a:r>
              <a:rPr sz="1400" spc="-20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участии</a:t>
            </a:r>
            <a:r>
              <a:rPr sz="1400" spc="-30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в</a:t>
            </a:r>
            <a:r>
              <a:rPr sz="1400" spc="-10" dirty="0">
                <a:latin typeface="Pragmatica"/>
                <a:cs typeface="Pragmatica"/>
              </a:rPr>
              <a:t> Проекте</a:t>
            </a:r>
            <a:endParaRPr sz="1400">
              <a:latin typeface="Pragmatica"/>
              <a:cs typeface="Pragmatic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57299"/>
            <a:ext cx="7124700" cy="422148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" dirty="0"/>
              <a:t>Принять</a:t>
            </a:r>
            <a:r>
              <a:rPr sz="3600" spc="-204" dirty="0"/>
              <a:t> </a:t>
            </a:r>
            <a:r>
              <a:rPr sz="3600" dirty="0"/>
              <a:t>участие</a:t>
            </a:r>
            <a:r>
              <a:rPr sz="3600" spc="-220" dirty="0"/>
              <a:t> </a:t>
            </a:r>
            <a:r>
              <a:rPr sz="3600" dirty="0"/>
              <a:t>в</a:t>
            </a:r>
            <a:r>
              <a:rPr sz="3600" spc="-200" dirty="0"/>
              <a:t> </a:t>
            </a:r>
            <a:r>
              <a:rPr sz="3600" spc="-10" dirty="0"/>
              <a:t>проекте</a:t>
            </a:r>
            <a:endParaRPr sz="3600" dirty="0"/>
          </a:p>
        </p:txBody>
      </p:sp>
      <p:sp>
        <p:nvSpPr>
          <p:cNvPr id="4" name="object 4"/>
          <p:cNvSpPr txBox="1"/>
          <p:nvPr/>
        </p:nvSpPr>
        <p:spPr>
          <a:xfrm>
            <a:off x="7771892" y="1533671"/>
            <a:ext cx="3087370" cy="1628139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15"/>
              </a:spcBef>
            </a:pPr>
            <a:r>
              <a:rPr sz="2000" b="1" spc="85" dirty="0">
                <a:latin typeface="Verdana"/>
                <a:cs typeface="Verdana"/>
              </a:rPr>
              <a:t>1</a:t>
            </a:r>
            <a:r>
              <a:rPr sz="2000" b="1" spc="-220" dirty="0">
                <a:latin typeface="Verdana"/>
                <a:cs typeface="Verdana"/>
              </a:rPr>
              <a:t> </a:t>
            </a:r>
            <a:r>
              <a:rPr sz="2000" b="1" spc="30" dirty="0">
                <a:latin typeface="Verdana"/>
                <a:cs typeface="Verdana"/>
              </a:rPr>
              <a:t>шаг.</a:t>
            </a:r>
            <a:endParaRPr sz="2000" dirty="0">
              <a:latin typeface="Verdana"/>
              <a:cs typeface="Verdana"/>
            </a:endParaRPr>
          </a:p>
          <a:p>
            <a:pPr marL="41275" marR="5080">
              <a:lnSpc>
                <a:spcPct val="100000"/>
              </a:lnSpc>
              <a:spcBef>
                <a:spcPts val="1120"/>
              </a:spcBef>
            </a:pPr>
            <a:r>
              <a:rPr sz="1600" dirty="0">
                <a:latin typeface="Pragmatica"/>
                <a:cs typeface="Pragmatica"/>
              </a:rPr>
              <a:t>В</a:t>
            </a:r>
            <a:r>
              <a:rPr sz="1600" spc="-5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разделе</a:t>
            </a:r>
            <a:r>
              <a:rPr sz="1600" spc="-3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Активности</a:t>
            </a:r>
            <a:r>
              <a:rPr sz="1600" spc="-1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на</a:t>
            </a:r>
            <a:r>
              <a:rPr sz="1600" spc="-45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сайте </a:t>
            </a:r>
            <a:r>
              <a:rPr sz="1600" dirty="0">
                <a:latin typeface="Pragmatica"/>
                <a:cs typeface="Pragmatica"/>
              </a:rPr>
              <a:t>Движения</a:t>
            </a:r>
            <a:r>
              <a:rPr sz="1600" spc="-4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Первых</a:t>
            </a:r>
            <a:r>
              <a:rPr sz="1600" spc="-4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по</a:t>
            </a:r>
            <a:r>
              <a:rPr sz="1600" spc="-55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поиску </a:t>
            </a:r>
            <a:r>
              <a:rPr sz="1600" dirty="0">
                <a:latin typeface="Pragmatica"/>
                <a:cs typeface="Pragmatica"/>
              </a:rPr>
              <a:t>ищем</a:t>
            </a:r>
            <a:r>
              <a:rPr sz="1600" spc="-3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проект</a:t>
            </a:r>
            <a:r>
              <a:rPr sz="1600" spc="-30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«Трудовая </a:t>
            </a:r>
            <a:r>
              <a:rPr sz="1600" dirty="0">
                <a:latin typeface="Pragmatica"/>
                <a:cs typeface="Pragmatica"/>
              </a:rPr>
              <a:t>доблесть.</a:t>
            </a:r>
            <a:r>
              <a:rPr sz="1600" spc="-3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Лица</a:t>
            </a:r>
            <a:r>
              <a:rPr sz="1600" spc="-55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Победы»</a:t>
            </a:r>
            <a:endParaRPr sz="1600" dirty="0">
              <a:latin typeface="Pragmatica"/>
              <a:cs typeface="Pragmatic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57291" y="2725796"/>
            <a:ext cx="608965" cy="1210945"/>
          </a:xfrm>
          <a:custGeom>
            <a:avLst/>
            <a:gdLst/>
            <a:ahLst/>
            <a:cxnLst/>
            <a:rect l="l" t="t" r="r" b="b"/>
            <a:pathLst>
              <a:path w="608964" h="1210945">
                <a:moveTo>
                  <a:pt x="42221" y="1210259"/>
                </a:moveTo>
                <a:lnTo>
                  <a:pt x="91534" y="1210693"/>
                </a:lnTo>
                <a:lnTo>
                  <a:pt x="137559" y="1203203"/>
                </a:lnTo>
                <a:lnTo>
                  <a:pt x="276828" y="1179152"/>
                </a:lnTo>
                <a:lnTo>
                  <a:pt x="323935" y="1171334"/>
                </a:lnTo>
                <a:lnTo>
                  <a:pt x="371526" y="1163978"/>
                </a:lnTo>
                <a:lnTo>
                  <a:pt x="380107" y="1162439"/>
                </a:lnTo>
                <a:lnTo>
                  <a:pt x="388304" y="1161222"/>
                </a:lnTo>
                <a:lnTo>
                  <a:pt x="419695" y="1137597"/>
                </a:lnTo>
                <a:lnTo>
                  <a:pt x="428692" y="1116215"/>
                </a:lnTo>
                <a:lnTo>
                  <a:pt x="426969" y="1107090"/>
                </a:lnTo>
                <a:lnTo>
                  <a:pt x="391459" y="1078357"/>
                </a:lnTo>
                <a:lnTo>
                  <a:pt x="363482" y="1074323"/>
                </a:lnTo>
                <a:lnTo>
                  <a:pt x="349240" y="1075112"/>
                </a:lnTo>
                <a:lnTo>
                  <a:pt x="323388" y="1079058"/>
                </a:lnTo>
                <a:lnTo>
                  <a:pt x="271550" y="1088346"/>
                </a:lnTo>
                <a:lnTo>
                  <a:pt x="245691" y="1092290"/>
                </a:lnTo>
                <a:lnTo>
                  <a:pt x="242618" y="1084456"/>
                </a:lnTo>
                <a:lnTo>
                  <a:pt x="242952" y="1080713"/>
                </a:lnTo>
                <a:lnTo>
                  <a:pt x="252591" y="1068004"/>
                </a:lnTo>
                <a:lnTo>
                  <a:pt x="271743" y="1043984"/>
                </a:lnTo>
                <a:lnTo>
                  <a:pt x="281382" y="1031274"/>
                </a:lnTo>
                <a:lnTo>
                  <a:pt x="312795" y="991427"/>
                </a:lnTo>
                <a:lnTo>
                  <a:pt x="343211" y="951124"/>
                </a:lnTo>
                <a:lnTo>
                  <a:pt x="372546" y="910304"/>
                </a:lnTo>
                <a:lnTo>
                  <a:pt x="400712" y="868907"/>
                </a:lnTo>
                <a:lnTo>
                  <a:pt x="427624" y="826873"/>
                </a:lnTo>
                <a:lnTo>
                  <a:pt x="453193" y="784142"/>
                </a:lnTo>
                <a:lnTo>
                  <a:pt x="477335" y="740654"/>
                </a:lnTo>
                <a:lnTo>
                  <a:pt x="499963" y="696348"/>
                </a:lnTo>
                <a:lnTo>
                  <a:pt x="520990" y="651165"/>
                </a:lnTo>
                <a:lnTo>
                  <a:pt x="540331" y="605044"/>
                </a:lnTo>
                <a:lnTo>
                  <a:pt x="557897" y="557924"/>
                </a:lnTo>
                <a:lnTo>
                  <a:pt x="573605" y="509747"/>
                </a:lnTo>
                <a:lnTo>
                  <a:pt x="586617" y="459334"/>
                </a:lnTo>
                <a:lnTo>
                  <a:pt x="596970" y="409078"/>
                </a:lnTo>
                <a:lnTo>
                  <a:pt x="604344" y="358885"/>
                </a:lnTo>
                <a:lnTo>
                  <a:pt x="608416" y="308661"/>
                </a:lnTo>
                <a:lnTo>
                  <a:pt x="608865" y="258311"/>
                </a:lnTo>
                <a:lnTo>
                  <a:pt x="605368" y="207741"/>
                </a:lnTo>
                <a:lnTo>
                  <a:pt x="597604" y="156856"/>
                </a:lnTo>
                <a:lnTo>
                  <a:pt x="575450" y="93030"/>
                </a:lnTo>
                <a:lnTo>
                  <a:pt x="544605" y="31257"/>
                </a:lnTo>
                <a:lnTo>
                  <a:pt x="512427" y="10851"/>
                </a:lnTo>
                <a:lnTo>
                  <a:pt x="490729" y="0"/>
                </a:lnTo>
                <a:lnTo>
                  <a:pt x="501950" y="54161"/>
                </a:lnTo>
                <a:lnTo>
                  <a:pt x="511209" y="106997"/>
                </a:lnTo>
                <a:lnTo>
                  <a:pt x="518175" y="158742"/>
                </a:lnTo>
                <a:lnTo>
                  <a:pt x="522516" y="209632"/>
                </a:lnTo>
                <a:lnTo>
                  <a:pt x="523901" y="259905"/>
                </a:lnTo>
                <a:lnTo>
                  <a:pt x="522000" y="309795"/>
                </a:lnTo>
                <a:lnTo>
                  <a:pt x="516481" y="359539"/>
                </a:lnTo>
                <a:lnTo>
                  <a:pt x="507012" y="409373"/>
                </a:lnTo>
                <a:lnTo>
                  <a:pt x="493605" y="456145"/>
                </a:lnTo>
                <a:lnTo>
                  <a:pt x="478740" y="502388"/>
                </a:lnTo>
                <a:lnTo>
                  <a:pt x="462333" y="548050"/>
                </a:lnTo>
                <a:lnTo>
                  <a:pt x="444299" y="593080"/>
                </a:lnTo>
                <a:lnTo>
                  <a:pt x="424555" y="637427"/>
                </a:lnTo>
                <a:lnTo>
                  <a:pt x="403017" y="681038"/>
                </a:lnTo>
                <a:lnTo>
                  <a:pt x="379602" y="723864"/>
                </a:lnTo>
                <a:lnTo>
                  <a:pt x="354224" y="765851"/>
                </a:lnTo>
                <a:lnTo>
                  <a:pt x="327617" y="807356"/>
                </a:lnTo>
                <a:lnTo>
                  <a:pt x="300363" y="848670"/>
                </a:lnTo>
                <a:lnTo>
                  <a:pt x="272165" y="889634"/>
                </a:lnTo>
                <a:lnTo>
                  <a:pt x="242727" y="930089"/>
                </a:lnTo>
                <a:lnTo>
                  <a:pt x="211755" y="969875"/>
                </a:lnTo>
                <a:lnTo>
                  <a:pt x="178952" y="1008834"/>
                </a:lnTo>
                <a:lnTo>
                  <a:pt x="144022" y="1046806"/>
                </a:lnTo>
                <a:lnTo>
                  <a:pt x="106671" y="1083631"/>
                </a:lnTo>
                <a:lnTo>
                  <a:pt x="105313" y="941109"/>
                </a:lnTo>
                <a:lnTo>
                  <a:pt x="98428" y="864306"/>
                </a:lnTo>
                <a:lnTo>
                  <a:pt x="80226" y="826858"/>
                </a:lnTo>
                <a:lnTo>
                  <a:pt x="44920" y="802399"/>
                </a:lnTo>
                <a:lnTo>
                  <a:pt x="36127" y="842684"/>
                </a:lnTo>
                <a:lnTo>
                  <a:pt x="32750" y="861326"/>
                </a:lnTo>
                <a:lnTo>
                  <a:pt x="24315" y="927458"/>
                </a:lnTo>
                <a:lnTo>
                  <a:pt x="7868" y="1068758"/>
                </a:lnTo>
                <a:lnTo>
                  <a:pt x="1782" y="1115808"/>
                </a:lnTo>
                <a:lnTo>
                  <a:pt x="0" y="1164812"/>
                </a:lnTo>
                <a:lnTo>
                  <a:pt x="12594" y="1195631"/>
                </a:lnTo>
                <a:lnTo>
                  <a:pt x="42221" y="12102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9DDF7E-F1C4-47A2-BA75-77B16BB36A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505200"/>
            <a:ext cx="2819400" cy="2819400"/>
          </a:xfrm>
          <a:prstGeom prst="rect">
            <a:avLst/>
          </a:prstGeom>
        </p:spPr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id="{74D2AF9F-AB04-4214-BFC9-B35DC86A1F74}"/>
              </a:ext>
            </a:extLst>
          </p:cNvPr>
          <p:cNvSpPr txBox="1">
            <a:spLocks/>
          </p:cNvSpPr>
          <p:nvPr/>
        </p:nvSpPr>
        <p:spPr>
          <a:xfrm>
            <a:off x="7124700" y="6224279"/>
            <a:ext cx="4800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1" i="0">
                <a:solidFill>
                  <a:srgbClr val="CF081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800" spc="-35" dirty="0"/>
              <a:t>Ссылка на регистрацию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57299"/>
            <a:ext cx="7124700" cy="422148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" dirty="0"/>
              <a:t>Принять</a:t>
            </a:r>
            <a:r>
              <a:rPr sz="3600" spc="-204" dirty="0"/>
              <a:t> </a:t>
            </a:r>
            <a:r>
              <a:rPr sz="3600" dirty="0"/>
              <a:t>участие</a:t>
            </a:r>
            <a:r>
              <a:rPr sz="3600" spc="-220" dirty="0"/>
              <a:t> </a:t>
            </a:r>
            <a:r>
              <a:rPr sz="3600" dirty="0"/>
              <a:t>в</a:t>
            </a:r>
            <a:r>
              <a:rPr sz="3600" spc="-200" dirty="0"/>
              <a:t> </a:t>
            </a:r>
            <a:r>
              <a:rPr sz="3600" spc="-10" dirty="0"/>
              <a:t>проекте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7800847" y="1533671"/>
            <a:ext cx="3430270" cy="1628139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1515"/>
              </a:spcBef>
            </a:pPr>
            <a:r>
              <a:rPr sz="2000" b="1" spc="85" dirty="0">
                <a:latin typeface="Verdana"/>
                <a:cs typeface="Verdana"/>
              </a:rPr>
              <a:t>2</a:t>
            </a:r>
            <a:r>
              <a:rPr sz="2000" b="1" spc="-220" dirty="0">
                <a:latin typeface="Verdana"/>
                <a:cs typeface="Verdana"/>
              </a:rPr>
              <a:t> </a:t>
            </a:r>
            <a:r>
              <a:rPr sz="2000" b="1" spc="-20" dirty="0">
                <a:latin typeface="Verdana"/>
                <a:cs typeface="Verdana"/>
              </a:rPr>
              <a:t>шаг.</a:t>
            </a:r>
            <a:endParaRPr sz="2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120"/>
              </a:spcBef>
            </a:pPr>
            <a:r>
              <a:rPr sz="1600" dirty="0">
                <a:latin typeface="Pragmatica"/>
                <a:cs typeface="Pragmatica"/>
              </a:rPr>
              <a:t>Далее</a:t>
            </a:r>
            <a:r>
              <a:rPr sz="1600" spc="-7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внимательно</a:t>
            </a:r>
            <a:r>
              <a:rPr sz="1600" spc="-35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изучаем </a:t>
            </a:r>
            <a:r>
              <a:rPr sz="1600" dirty="0">
                <a:latin typeface="Pragmatica"/>
                <a:cs typeface="Pragmatica"/>
              </a:rPr>
              <a:t>описание</a:t>
            </a:r>
            <a:r>
              <a:rPr sz="1600" spc="-4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Проекта</a:t>
            </a:r>
            <a:r>
              <a:rPr sz="1600" spc="-2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в</a:t>
            </a:r>
            <a:r>
              <a:rPr sz="1600" spc="-50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приложенном </a:t>
            </a:r>
            <a:r>
              <a:rPr sz="1600" dirty="0">
                <a:latin typeface="Pragmatica"/>
                <a:cs typeface="Pragmatica"/>
              </a:rPr>
              <a:t>Положении</a:t>
            </a:r>
            <a:r>
              <a:rPr sz="1600" spc="-3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и</a:t>
            </a:r>
            <a:r>
              <a:rPr sz="1600" spc="-4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переходим</a:t>
            </a:r>
            <a:r>
              <a:rPr sz="1600" spc="-4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по</a:t>
            </a:r>
            <a:r>
              <a:rPr sz="1600" spc="-45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кнопке</a:t>
            </a:r>
            <a:endParaRPr sz="1600">
              <a:latin typeface="Pragmatica"/>
              <a:cs typeface="Pragmatica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Pragmatica"/>
                <a:cs typeface="Pragmatica"/>
              </a:rPr>
              <a:t>«Принять</a:t>
            </a:r>
            <a:r>
              <a:rPr sz="1600" spc="-45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участие»</a:t>
            </a:r>
            <a:endParaRPr sz="1600">
              <a:latin typeface="Pragmatica"/>
              <a:cs typeface="Pragmatic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89154" y="3690924"/>
            <a:ext cx="1219200" cy="718820"/>
          </a:xfrm>
          <a:custGeom>
            <a:avLst/>
            <a:gdLst/>
            <a:ahLst/>
            <a:cxnLst/>
            <a:rect l="l" t="t" r="r" b="b"/>
            <a:pathLst>
              <a:path w="1219200" h="718820">
                <a:moveTo>
                  <a:pt x="9298" y="489587"/>
                </a:moveTo>
                <a:lnTo>
                  <a:pt x="42373" y="526165"/>
                </a:lnTo>
                <a:lnTo>
                  <a:pt x="79054" y="554958"/>
                </a:lnTo>
                <a:lnTo>
                  <a:pt x="191064" y="641144"/>
                </a:lnTo>
                <a:lnTo>
                  <a:pt x="228718" y="670510"/>
                </a:lnTo>
                <a:lnTo>
                  <a:pt x="266359" y="700546"/>
                </a:lnTo>
                <a:lnTo>
                  <a:pt x="273302" y="705817"/>
                </a:lnTo>
                <a:lnTo>
                  <a:pt x="279748" y="711024"/>
                </a:lnTo>
                <a:lnTo>
                  <a:pt x="286320" y="715243"/>
                </a:lnTo>
                <a:lnTo>
                  <a:pt x="293643" y="717548"/>
                </a:lnTo>
                <a:lnTo>
                  <a:pt x="305921" y="718578"/>
                </a:lnTo>
                <a:lnTo>
                  <a:pt x="318391" y="718123"/>
                </a:lnTo>
                <a:lnTo>
                  <a:pt x="348950" y="692290"/>
                </a:lnTo>
                <a:lnTo>
                  <a:pt x="349727" y="680943"/>
                </a:lnTo>
                <a:lnTo>
                  <a:pt x="348055" y="671035"/>
                </a:lnTo>
                <a:lnTo>
                  <a:pt x="326883" y="633911"/>
                </a:lnTo>
                <a:lnTo>
                  <a:pt x="296247" y="607617"/>
                </a:lnTo>
                <a:lnTo>
                  <a:pt x="254308" y="575766"/>
                </a:lnTo>
                <a:lnTo>
                  <a:pt x="233894" y="559410"/>
                </a:lnTo>
                <a:lnTo>
                  <a:pt x="237577" y="551843"/>
                </a:lnTo>
                <a:lnTo>
                  <a:pt x="240558" y="549554"/>
                </a:lnTo>
                <a:lnTo>
                  <a:pt x="256438" y="548040"/>
                </a:lnTo>
                <a:lnTo>
                  <a:pt x="287082" y="545865"/>
                </a:lnTo>
                <a:lnTo>
                  <a:pt x="302962" y="544350"/>
                </a:lnTo>
                <a:lnTo>
                  <a:pt x="353555" y="540479"/>
                </a:lnTo>
                <a:lnTo>
                  <a:pt x="403810" y="535566"/>
                </a:lnTo>
                <a:lnTo>
                  <a:pt x="453713" y="529507"/>
                </a:lnTo>
                <a:lnTo>
                  <a:pt x="503248" y="522197"/>
                </a:lnTo>
                <a:lnTo>
                  <a:pt x="552402" y="513532"/>
                </a:lnTo>
                <a:lnTo>
                  <a:pt x="601161" y="503409"/>
                </a:lnTo>
                <a:lnTo>
                  <a:pt x="649510" y="491722"/>
                </a:lnTo>
                <a:lnTo>
                  <a:pt x="697436" y="478367"/>
                </a:lnTo>
                <a:lnTo>
                  <a:pt x="744923" y="463240"/>
                </a:lnTo>
                <a:lnTo>
                  <a:pt x="791958" y="446237"/>
                </a:lnTo>
                <a:lnTo>
                  <a:pt x="838527" y="427253"/>
                </a:lnTo>
                <a:lnTo>
                  <a:pt x="884614" y="406183"/>
                </a:lnTo>
                <a:lnTo>
                  <a:pt x="930522" y="381618"/>
                </a:lnTo>
                <a:lnTo>
                  <a:pt x="974513" y="355203"/>
                </a:lnTo>
                <a:lnTo>
                  <a:pt x="1016441" y="326637"/>
                </a:lnTo>
                <a:lnTo>
                  <a:pt x="1056155" y="295621"/>
                </a:lnTo>
                <a:lnTo>
                  <a:pt x="1093508" y="261854"/>
                </a:lnTo>
                <a:lnTo>
                  <a:pt x="1128352" y="225034"/>
                </a:lnTo>
                <a:lnTo>
                  <a:pt x="1160537" y="184862"/>
                </a:lnTo>
                <a:lnTo>
                  <a:pt x="1192500" y="125337"/>
                </a:lnTo>
                <a:lnTo>
                  <a:pt x="1217067" y="60809"/>
                </a:lnTo>
                <a:lnTo>
                  <a:pt x="1218992" y="52214"/>
                </a:lnTo>
                <a:lnTo>
                  <a:pt x="1216080" y="40217"/>
                </a:lnTo>
                <a:lnTo>
                  <a:pt x="1210291" y="23313"/>
                </a:lnTo>
                <a:lnTo>
                  <a:pt x="1203583" y="0"/>
                </a:lnTo>
                <a:lnTo>
                  <a:pt x="1171327" y="44934"/>
                </a:lnTo>
                <a:lnTo>
                  <a:pt x="1138719" y="87528"/>
                </a:lnTo>
                <a:lnTo>
                  <a:pt x="1105360" y="127695"/>
                </a:lnTo>
                <a:lnTo>
                  <a:pt x="1070853" y="165353"/>
                </a:lnTo>
                <a:lnTo>
                  <a:pt x="1034799" y="200417"/>
                </a:lnTo>
                <a:lnTo>
                  <a:pt x="996800" y="232804"/>
                </a:lnTo>
                <a:lnTo>
                  <a:pt x="956459" y="262430"/>
                </a:lnTo>
                <a:lnTo>
                  <a:pt x="913377" y="289211"/>
                </a:lnTo>
                <a:lnTo>
                  <a:pt x="869881" y="311021"/>
                </a:lnTo>
                <a:lnTo>
                  <a:pt x="825787" y="331399"/>
                </a:lnTo>
                <a:lnTo>
                  <a:pt x="781076" y="350250"/>
                </a:lnTo>
                <a:lnTo>
                  <a:pt x="735729" y="367476"/>
                </a:lnTo>
                <a:lnTo>
                  <a:pt x="689727" y="382980"/>
                </a:lnTo>
                <a:lnTo>
                  <a:pt x="643050" y="396667"/>
                </a:lnTo>
                <a:lnTo>
                  <a:pt x="595680" y="408439"/>
                </a:lnTo>
                <a:lnTo>
                  <a:pt x="547599" y="418201"/>
                </a:lnTo>
                <a:lnTo>
                  <a:pt x="499040" y="426731"/>
                </a:lnTo>
                <a:lnTo>
                  <a:pt x="450183" y="434655"/>
                </a:lnTo>
                <a:lnTo>
                  <a:pt x="400944" y="441649"/>
                </a:lnTo>
                <a:lnTo>
                  <a:pt x="351241" y="447385"/>
                </a:lnTo>
                <a:lnTo>
                  <a:pt x="300990" y="451539"/>
                </a:lnTo>
                <a:lnTo>
                  <a:pt x="250109" y="453786"/>
                </a:lnTo>
                <a:lnTo>
                  <a:pt x="198513" y="453800"/>
                </a:lnTo>
                <a:lnTo>
                  <a:pt x="146121" y="451256"/>
                </a:lnTo>
                <a:lnTo>
                  <a:pt x="250075" y="353739"/>
                </a:lnTo>
                <a:lnTo>
                  <a:pt x="301927" y="296662"/>
                </a:lnTo>
                <a:lnTo>
                  <a:pt x="317157" y="257909"/>
                </a:lnTo>
                <a:lnTo>
                  <a:pt x="311245" y="215367"/>
                </a:lnTo>
                <a:lnTo>
                  <a:pt x="275647" y="236179"/>
                </a:lnTo>
                <a:lnTo>
                  <a:pt x="259643" y="246318"/>
                </a:lnTo>
                <a:lnTo>
                  <a:pt x="205268" y="284897"/>
                </a:lnTo>
                <a:lnTo>
                  <a:pt x="90157" y="368484"/>
                </a:lnTo>
                <a:lnTo>
                  <a:pt x="51414" y="395869"/>
                </a:lnTo>
                <a:lnTo>
                  <a:pt x="14148" y="427744"/>
                </a:lnTo>
                <a:lnTo>
                  <a:pt x="0" y="457881"/>
                </a:lnTo>
                <a:lnTo>
                  <a:pt x="9298" y="489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" dirty="0"/>
              <a:t>Принять</a:t>
            </a:r>
            <a:r>
              <a:rPr sz="3600" spc="-204" dirty="0"/>
              <a:t> </a:t>
            </a:r>
            <a:r>
              <a:rPr sz="3600" dirty="0"/>
              <a:t>участие</a:t>
            </a:r>
            <a:r>
              <a:rPr sz="3600" spc="-220" dirty="0"/>
              <a:t> </a:t>
            </a:r>
            <a:r>
              <a:rPr sz="3600" dirty="0"/>
              <a:t>в</a:t>
            </a:r>
            <a:r>
              <a:rPr sz="3600" spc="-200" dirty="0"/>
              <a:t> </a:t>
            </a:r>
            <a:r>
              <a:rPr sz="3600" spc="-10" dirty="0"/>
              <a:t>проекте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800847" y="1533671"/>
            <a:ext cx="3395979" cy="1140460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1515"/>
              </a:spcBef>
            </a:pPr>
            <a:r>
              <a:rPr sz="2000" b="1" spc="85" dirty="0">
                <a:latin typeface="Verdana"/>
                <a:cs typeface="Verdana"/>
              </a:rPr>
              <a:t>3</a:t>
            </a:r>
            <a:r>
              <a:rPr sz="2000" b="1" spc="-220" dirty="0">
                <a:latin typeface="Verdana"/>
                <a:cs typeface="Verdana"/>
              </a:rPr>
              <a:t> </a:t>
            </a:r>
            <a:r>
              <a:rPr sz="2000" b="1" spc="-20" dirty="0">
                <a:latin typeface="Verdana"/>
                <a:cs typeface="Verdana"/>
              </a:rPr>
              <a:t>шаг.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1600" dirty="0">
                <a:latin typeface="Pragmatica"/>
                <a:cs typeface="Pragmatica"/>
              </a:rPr>
              <a:t>Переходим</a:t>
            </a:r>
            <a:r>
              <a:rPr sz="1600" spc="-2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по</a:t>
            </a:r>
            <a:r>
              <a:rPr sz="1600" spc="-3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ссылке</a:t>
            </a:r>
            <a:r>
              <a:rPr sz="1600" spc="-3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в</a:t>
            </a:r>
            <a:r>
              <a:rPr sz="1600" spc="-50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заявке</a:t>
            </a:r>
            <a:endParaRPr sz="1600">
              <a:latin typeface="Pragmatica"/>
              <a:cs typeface="Pragmatica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Pragmatica"/>
                <a:cs typeface="Pragmatica"/>
              </a:rPr>
              <a:t>и</a:t>
            </a:r>
            <a:r>
              <a:rPr sz="1600" spc="-4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попадаем</a:t>
            </a:r>
            <a:r>
              <a:rPr sz="1600" spc="-2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на</a:t>
            </a:r>
            <a:r>
              <a:rPr sz="1600" spc="-4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сайт</a:t>
            </a:r>
            <a:r>
              <a:rPr sz="1600" spc="-3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Музея</a:t>
            </a:r>
            <a:r>
              <a:rPr sz="1600" spc="-25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Победы</a:t>
            </a:r>
            <a:endParaRPr sz="1600">
              <a:latin typeface="Pragmatica"/>
              <a:cs typeface="Pragmatic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42060"/>
            <a:ext cx="7126223" cy="42047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" dirty="0"/>
              <a:t>Принять</a:t>
            </a:r>
            <a:r>
              <a:rPr sz="3600" spc="-204" dirty="0"/>
              <a:t> </a:t>
            </a:r>
            <a:r>
              <a:rPr sz="3600" dirty="0"/>
              <a:t>участие</a:t>
            </a:r>
            <a:r>
              <a:rPr sz="3600" spc="-220" dirty="0"/>
              <a:t> </a:t>
            </a:r>
            <a:r>
              <a:rPr sz="3600" dirty="0"/>
              <a:t>в</a:t>
            </a:r>
            <a:r>
              <a:rPr sz="3600" spc="-200" dirty="0"/>
              <a:t> </a:t>
            </a:r>
            <a:r>
              <a:rPr sz="3600" spc="-10" dirty="0"/>
              <a:t>проекте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800847" y="1533671"/>
            <a:ext cx="3251835" cy="1384300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1515"/>
              </a:spcBef>
            </a:pPr>
            <a:r>
              <a:rPr sz="2000" b="1" spc="85" dirty="0">
                <a:latin typeface="Verdana"/>
                <a:cs typeface="Verdana"/>
              </a:rPr>
              <a:t>4</a:t>
            </a:r>
            <a:r>
              <a:rPr sz="2000" b="1" spc="-220" dirty="0">
                <a:latin typeface="Verdana"/>
                <a:cs typeface="Verdana"/>
              </a:rPr>
              <a:t> </a:t>
            </a:r>
            <a:r>
              <a:rPr sz="2000" b="1" spc="-20" dirty="0">
                <a:latin typeface="Verdana"/>
                <a:cs typeface="Verdana"/>
              </a:rPr>
              <a:t>шаг.</a:t>
            </a:r>
            <a:endParaRPr sz="2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120"/>
              </a:spcBef>
            </a:pPr>
            <a:r>
              <a:rPr sz="1600" spc="-10" dirty="0">
                <a:latin typeface="Pragmatica"/>
                <a:cs typeface="Pragmatica"/>
              </a:rPr>
              <a:t>Авторизируйтесь</a:t>
            </a:r>
            <a:r>
              <a:rPr sz="1600" spc="2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на</a:t>
            </a:r>
            <a:r>
              <a:rPr sz="1600" spc="-2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сайте</a:t>
            </a:r>
            <a:r>
              <a:rPr sz="1600" spc="-5" dirty="0">
                <a:latin typeface="Pragmatica"/>
                <a:cs typeface="Pragmatica"/>
              </a:rPr>
              <a:t> </a:t>
            </a:r>
            <a:r>
              <a:rPr sz="1600" spc="-20" dirty="0">
                <a:latin typeface="Pragmatica"/>
                <a:cs typeface="Pragmatica"/>
              </a:rPr>
              <a:t>Музея </a:t>
            </a:r>
            <a:r>
              <a:rPr sz="1600" dirty="0">
                <a:latin typeface="Pragmatica"/>
                <a:cs typeface="Pragmatica"/>
              </a:rPr>
              <a:t>Победы</a:t>
            </a:r>
            <a:r>
              <a:rPr sz="1600" spc="-3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через</a:t>
            </a:r>
            <a:r>
              <a:rPr sz="1600" spc="-4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сайт</a:t>
            </a:r>
            <a:r>
              <a:rPr sz="1600" spc="-35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Движения Первых</a:t>
            </a:r>
            <a:endParaRPr sz="1600">
              <a:latin typeface="Pragmatica"/>
              <a:cs typeface="Pragmatic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258824"/>
            <a:ext cx="7124700" cy="4208145"/>
            <a:chOff x="0" y="1258824"/>
            <a:chExt cx="7124700" cy="42081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58824"/>
              <a:ext cx="7124700" cy="420776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323940" y="2364354"/>
              <a:ext cx="608965" cy="1210945"/>
            </a:xfrm>
            <a:custGeom>
              <a:avLst/>
              <a:gdLst/>
              <a:ahLst/>
              <a:cxnLst/>
              <a:rect l="l" t="t" r="r" b="b"/>
              <a:pathLst>
                <a:path w="608964" h="1210945">
                  <a:moveTo>
                    <a:pt x="42221" y="1210259"/>
                  </a:moveTo>
                  <a:lnTo>
                    <a:pt x="91534" y="1210693"/>
                  </a:lnTo>
                  <a:lnTo>
                    <a:pt x="137559" y="1203203"/>
                  </a:lnTo>
                  <a:lnTo>
                    <a:pt x="276828" y="1179152"/>
                  </a:lnTo>
                  <a:lnTo>
                    <a:pt x="323935" y="1171334"/>
                  </a:lnTo>
                  <a:lnTo>
                    <a:pt x="371526" y="1163978"/>
                  </a:lnTo>
                  <a:lnTo>
                    <a:pt x="380107" y="1162439"/>
                  </a:lnTo>
                  <a:lnTo>
                    <a:pt x="388304" y="1161222"/>
                  </a:lnTo>
                  <a:lnTo>
                    <a:pt x="419695" y="1137597"/>
                  </a:lnTo>
                  <a:lnTo>
                    <a:pt x="428692" y="1116215"/>
                  </a:lnTo>
                  <a:lnTo>
                    <a:pt x="426969" y="1107090"/>
                  </a:lnTo>
                  <a:lnTo>
                    <a:pt x="391459" y="1078357"/>
                  </a:lnTo>
                  <a:lnTo>
                    <a:pt x="363482" y="1074323"/>
                  </a:lnTo>
                  <a:lnTo>
                    <a:pt x="349240" y="1075112"/>
                  </a:lnTo>
                  <a:lnTo>
                    <a:pt x="323388" y="1079058"/>
                  </a:lnTo>
                  <a:lnTo>
                    <a:pt x="271550" y="1088346"/>
                  </a:lnTo>
                  <a:lnTo>
                    <a:pt x="245691" y="1092290"/>
                  </a:lnTo>
                  <a:lnTo>
                    <a:pt x="242618" y="1084456"/>
                  </a:lnTo>
                  <a:lnTo>
                    <a:pt x="242952" y="1080713"/>
                  </a:lnTo>
                  <a:lnTo>
                    <a:pt x="252591" y="1068004"/>
                  </a:lnTo>
                  <a:lnTo>
                    <a:pt x="271743" y="1043984"/>
                  </a:lnTo>
                  <a:lnTo>
                    <a:pt x="281382" y="1031274"/>
                  </a:lnTo>
                  <a:lnTo>
                    <a:pt x="312795" y="991427"/>
                  </a:lnTo>
                  <a:lnTo>
                    <a:pt x="343211" y="951124"/>
                  </a:lnTo>
                  <a:lnTo>
                    <a:pt x="372546" y="910304"/>
                  </a:lnTo>
                  <a:lnTo>
                    <a:pt x="400712" y="868907"/>
                  </a:lnTo>
                  <a:lnTo>
                    <a:pt x="427624" y="826873"/>
                  </a:lnTo>
                  <a:lnTo>
                    <a:pt x="453193" y="784142"/>
                  </a:lnTo>
                  <a:lnTo>
                    <a:pt x="477335" y="740654"/>
                  </a:lnTo>
                  <a:lnTo>
                    <a:pt x="499963" y="696348"/>
                  </a:lnTo>
                  <a:lnTo>
                    <a:pt x="520990" y="651165"/>
                  </a:lnTo>
                  <a:lnTo>
                    <a:pt x="540331" y="605044"/>
                  </a:lnTo>
                  <a:lnTo>
                    <a:pt x="557897" y="557924"/>
                  </a:lnTo>
                  <a:lnTo>
                    <a:pt x="573605" y="509747"/>
                  </a:lnTo>
                  <a:lnTo>
                    <a:pt x="586617" y="459334"/>
                  </a:lnTo>
                  <a:lnTo>
                    <a:pt x="596970" y="409078"/>
                  </a:lnTo>
                  <a:lnTo>
                    <a:pt x="604344" y="358885"/>
                  </a:lnTo>
                  <a:lnTo>
                    <a:pt x="608416" y="308661"/>
                  </a:lnTo>
                  <a:lnTo>
                    <a:pt x="608865" y="258311"/>
                  </a:lnTo>
                  <a:lnTo>
                    <a:pt x="605368" y="207741"/>
                  </a:lnTo>
                  <a:lnTo>
                    <a:pt x="597604" y="156856"/>
                  </a:lnTo>
                  <a:lnTo>
                    <a:pt x="575450" y="93030"/>
                  </a:lnTo>
                  <a:lnTo>
                    <a:pt x="544605" y="31257"/>
                  </a:lnTo>
                  <a:lnTo>
                    <a:pt x="512427" y="10851"/>
                  </a:lnTo>
                  <a:lnTo>
                    <a:pt x="490729" y="0"/>
                  </a:lnTo>
                  <a:lnTo>
                    <a:pt x="501950" y="54161"/>
                  </a:lnTo>
                  <a:lnTo>
                    <a:pt x="511209" y="106997"/>
                  </a:lnTo>
                  <a:lnTo>
                    <a:pt x="518175" y="158742"/>
                  </a:lnTo>
                  <a:lnTo>
                    <a:pt x="522516" y="209632"/>
                  </a:lnTo>
                  <a:lnTo>
                    <a:pt x="523901" y="259905"/>
                  </a:lnTo>
                  <a:lnTo>
                    <a:pt x="522000" y="309795"/>
                  </a:lnTo>
                  <a:lnTo>
                    <a:pt x="516481" y="359539"/>
                  </a:lnTo>
                  <a:lnTo>
                    <a:pt x="507012" y="409373"/>
                  </a:lnTo>
                  <a:lnTo>
                    <a:pt x="493605" y="456145"/>
                  </a:lnTo>
                  <a:lnTo>
                    <a:pt x="478740" y="502388"/>
                  </a:lnTo>
                  <a:lnTo>
                    <a:pt x="462333" y="548050"/>
                  </a:lnTo>
                  <a:lnTo>
                    <a:pt x="444299" y="593080"/>
                  </a:lnTo>
                  <a:lnTo>
                    <a:pt x="424555" y="637427"/>
                  </a:lnTo>
                  <a:lnTo>
                    <a:pt x="403017" y="681038"/>
                  </a:lnTo>
                  <a:lnTo>
                    <a:pt x="379602" y="723864"/>
                  </a:lnTo>
                  <a:lnTo>
                    <a:pt x="354224" y="765851"/>
                  </a:lnTo>
                  <a:lnTo>
                    <a:pt x="327617" y="807356"/>
                  </a:lnTo>
                  <a:lnTo>
                    <a:pt x="300363" y="848670"/>
                  </a:lnTo>
                  <a:lnTo>
                    <a:pt x="272165" y="889634"/>
                  </a:lnTo>
                  <a:lnTo>
                    <a:pt x="242727" y="930089"/>
                  </a:lnTo>
                  <a:lnTo>
                    <a:pt x="211755" y="969875"/>
                  </a:lnTo>
                  <a:lnTo>
                    <a:pt x="178952" y="1008834"/>
                  </a:lnTo>
                  <a:lnTo>
                    <a:pt x="144022" y="1046806"/>
                  </a:lnTo>
                  <a:lnTo>
                    <a:pt x="106671" y="1083631"/>
                  </a:lnTo>
                  <a:lnTo>
                    <a:pt x="105313" y="941109"/>
                  </a:lnTo>
                  <a:lnTo>
                    <a:pt x="98428" y="864306"/>
                  </a:lnTo>
                  <a:lnTo>
                    <a:pt x="80226" y="826858"/>
                  </a:lnTo>
                  <a:lnTo>
                    <a:pt x="44920" y="802399"/>
                  </a:lnTo>
                  <a:lnTo>
                    <a:pt x="36127" y="842684"/>
                  </a:lnTo>
                  <a:lnTo>
                    <a:pt x="32750" y="861326"/>
                  </a:lnTo>
                  <a:lnTo>
                    <a:pt x="24315" y="927458"/>
                  </a:lnTo>
                  <a:lnTo>
                    <a:pt x="7868" y="1068758"/>
                  </a:lnTo>
                  <a:lnTo>
                    <a:pt x="1782" y="1115808"/>
                  </a:lnTo>
                  <a:lnTo>
                    <a:pt x="0" y="1164812"/>
                  </a:lnTo>
                  <a:lnTo>
                    <a:pt x="12594" y="1195631"/>
                  </a:lnTo>
                  <a:lnTo>
                    <a:pt x="42221" y="12102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" dirty="0"/>
              <a:t>Принять</a:t>
            </a:r>
            <a:r>
              <a:rPr sz="3600" spc="-204" dirty="0"/>
              <a:t> </a:t>
            </a:r>
            <a:r>
              <a:rPr sz="3600" dirty="0"/>
              <a:t>участие</a:t>
            </a:r>
            <a:r>
              <a:rPr sz="3600" spc="-220" dirty="0"/>
              <a:t> </a:t>
            </a:r>
            <a:r>
              <a:rPr sz="3600" dirty="0"/>
              <a:t>в</a:t>
            </a:r>
            <a:r>
              <a:rPr sz="3600" spc="-200" dirty="0"/>
              <a:t> </a:t>
            </a:r>
            <a:r>
              <a:rPr sz="3600" spc="-10" dirty="0"/>
              <a:t>проекте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800847" y="1533671"/>
            <a:ext cx="3195320" cy="1140460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1515"/>
              </a:spcBef>
            </a:pPr>
            <a:r>
              <a:rPr sz="2000" b="1" spc="85" dirty="0">
                <a:latin typeface="Verdana"/>
                <a:cs typeface="Verdana"/>
              </a:rPr>
              <a:t>5</a:t>
            </a:r>
            <a:r>
              <a:rPr sz="2000" b="1" spc="-220" dirty="0">
                <a:latin typeface="Verdana"/>
                <a:cs typeface="Verdana"/>
              </a:rPr>
              <a:t> </a:t>
            </a:r>
            <a:r>
              <a:rPr sz="2000" b="1" spc="-20" dirty="0">
                <a:latin typeface="Verdana"/>
                <a:cs typeface="Verdana"/>
              </a:rPr>
              <a:t>шаг.</a:t>
            </a:r>
            <a:endParaRPr sz="2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120"/>
              </a:spcBef>
            </a:pPr>
            <a:r>
              <a:rPr sz="1600" dirty="0">
                <a:latin typeface="Pragmatica"/>
                <a:cs typeface="Pragmatica"/>
              </a:rPr>
              <a:t>Перейдите</a:t>
            </a:r>
            <a:r>
              <a:rPr sz="1600" spc="-4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по</a:t>
            </a:r>
            <a:r>
              <a:rPr sz="1600" spc="-5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ссылке</a:t>
            </a:r>
            <a:r>
              <a:rPr sz="1600" spc="-45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«Добавить </a:t>
            </a:r>
            <a:r>
              <a:rPr sz="1600" dirty="0">
                <a:latin typeface="Pragmatica"/>
                <a:cs typeface="Pragmatica"/>
              </a:rPr>
              <a:t>историю</a:t>
            </a:r>
            <a:r>
              <a:rPr sz="1600" spc="-70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героя»</a:t>
            </a:r>
            <a:endParaRPr sz="1600">
              <a:latin typeface="Pragmatica"/>
              <a:cs typeface="Pragmatic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258824"/>
            <a:ext cx="7124700" cy="4208145"/>
            <a:chOff x="0" y="1258824"/>
            <a:chExt cx="7124700" cy="42081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58824"/>
              <a:ext cx="7124700" cy="420776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15163" y="2537074"/>
              <a:ext cx="608965" cy="1210945"/>
            </a:xfrm>
            <a:custGeom>
              <a:avLst/>
              <a:gdLst/>
              <a:ahLst/>
              <a:cxnLst/>
              <a:rect l="l" t="t" r="r" b="b"/>
              <a:pathLst>
                <a:path w="608965" h="1210945">
                  <a:moveTo>
                    <a:pt x="566643" y="1210259"/>
                  </a:moveTo>
                  <a:lnTo>
                    <a:pt x="517330" y="1210693"/>
                  </a:lnTo>
                  <a:lnTo>
                    <a:pt x="471305" y="1203203"/>
                  </a:lnTo>
                  <a:lnTo>
                    <a:pt x="332036" y="1179152"/>
                  </a:lnTo>
                  <a:lnTo>
                    <a:pt x="284929" y="1171334"/>
                  </a:lnTo>
                  <a:lnTo>
                    <a:pt x="237338" y="1163978"/>
                  </a:lnTo>
                  <a:lnTo>
                    <a:pt x="228757" y="1162439"/>
                  </a:lnTo>
                  <a:lnTo>
                    <a:pt x="220561" y="1161222"/>
                  </a:lnTo>
                  <a:lnTo>
                    <a:pt x="189169" y="1137597"/>
                  </a:lnTo>
                  <a:lnTo>
                    <a:pt x="180172" y="1116215"/>
                  </a:lnTo>
                  <a:lnTo>
                    <a:pt x="181895" y="1107090"/>
                  </a:lnTo>
                  <a:lnTo>
                    <a:pt x="217406" y="1078357"/>
                  </a:lnTo>
                  <a:lnTo>
                    <a:pt x="245383" y="1074323"/>
                  </a:lnTo>
                  <a:lnTo>
                    <a:pt x="259625" y="1075112"/>
                  </a:lnTo>
                  <a:lnTo>
                    <a:pt x="285476" y="1079058"/>
                  </a:lnTo>
                  <a:lnTo>
                    <a:pt x="337314" y="1088346"/>
                  </a:lnTo>
                  <a:lnTo>
                    <a:pt x="363173" y="1092290"/>
                  </a:lnTo>
                  <a:lnTo>
                    <a:pt x="366247" y="1084456"/>
                  </a:lnTo>
                  <a:lnTo>
                    <a:pt x="365912" y="1080713"/>
                  </a:lnTo>
                  <a:lnTo>
                    <a:pt x="356273" y="1068004"/>
                  </a:lnTo>
                  <a:lnTo>
                    <a:pt x="337121" y="1043984"/>
                  </a:lnTo>
                  <a:lnTo>
                    <a:pt x="327482" y="1031274"/>
                  </a:lnTo>
                  <a:lnTo>
                    <a:pt x="296070" y="991427"/>
                  </a:lnTo>
                  <a:lnTo>
                    <a:pt x="265653" y="951124"/>
                  </a:lnTo>
                  <a:lnTo>
                    <a:pt x="236318" y="910304"/>
                  </a:lnTo>
                  <a:lnTo>
                    <a:pt x="208152" y="868907"/>
                  </a:lnTo>
                  <a:lnTo>
                    <a:pt x="181241" y="826873"/>
                  </a:lnTo>
                  <a:lnTo>
                    <a:pt x="155671" y="784142"/>
                  </a:lnTo>
                  <a:lnTo>
                    <a:pt x="131529" y="740654"/>
                  </a:lnTo>
                  <a:lnTo>
                    <a:pt x="108901" y="696348"/>
                  </a:lnTo>
                  <a:lnTo>
                    <a:pt x="87874" y="651165"/>
                  </a:lnTo>
                  <a:lnTo>
                    <a:pt x="68534" y="605044"/>
                  </a:lnTo>
                  <a:lnTo>
                    <a:pt x="50967" y="557924"/>
                  </a:lnTo>
                  <a:lnTo>
                    <a:pt x="35260" y="509747"/>
                  </a:lnTo>
                  <a:lnTo>
                    <a:pt x="22248" y="459334"/>
                  </a:lnTo>
                  <a:lnTo>
                    <a:pt x="11894" y="409078"/>
                  </a:lnTo>
                  <a:lnTo>
                    <a:pt x="4520" y="358885"/>
                  </a:lnTo>
                  <a:lnTo>
                    <a:pt x="448" y="308661"/>
                  </a:lnTo>
                  <a:lnTo>
                    <a:pt x="0" y="258311"/>
                  </a:lnTo>
                  <a:lnTo>
                    <a:pt x="3496" y="207741"/>
                  </a:lnTo>
                  <a:lnTo>
                    <a:pt x="11261" y="156856"/>
                  </a:lnTo>
                  <a:lnTo>
                    <a:pt x="33415" y="93030"/>
                  </a:lnTo>
                  <a:lnTo>
                    <a:pt x="64259" y="31257"/>
                  </a:lnTo>
                  <a:lnTo>
                    <a:pt x="96438" y="10851"/>
                  </a:lnTo>
                  <a:lnTo>
                    <a:pt x="118135" y="0"/>
                  </a:lnTo>
                  <a:lnTo>
                    <a:pt x="106914" y="54161"/>
                  </a:lnTo>
                  <a:lnTo>
                    <a:pt x="97655" y="106997"/>
                  </a:lnTo>
                  <a:lnTo>
                    <a:pt x="90690" y="158742"/>
                  </a:lnTo>
                  <a:lnTo>
                    <a:pt x="86348" y="209632"/>
                  </a:lnTo>
                  <a:lnTo>
                    <a:pt x="84963" y="259905"/>
                  </a:lnTo>
                  <a:lnTo>
                    <a:pt x="86864" y="309795"/>
                  </a:lnTo>
                  <a:lnTo>
                    <a:pt x="92384" y="359539"/>
                  </a:lnTo>
                  <a:lnTo>
                    <a:pt x="101853" y="409373"/>
                  </a:lnTo>
                  <a:lnTo>
                    <a:pt x="115259" y="456145"/>
                  </a:lnTo>
                  <a:lnTo>
                    <a:pt x="130124" y="502388"/>
                  </a:lnTo>
                  <a:lnTo>
                    <a:pt x="146531" y="548050"/>
                  </a:lnTo>
                  <a:lnTo>
                    <a:pt x="164565" y="593080"/>
                  </a:lnTo>
                  <a:lnTo>
                    <a:pt x="184309" y="637427"/>
                  </a:lnTo>
                  <a:lnTo>
                    <a:pt x="205847" y="681038"/>
                  </a:lnTo>
                  <a:lnTo>
                    <a:pt x="229263" y="723864"/>
                  </a:lnTo>
                  <a:lnTo>
                    <a:pt x="254640" y="765851"/>
                  </a:lnTo>
                  <a:lnTo>
                    <a:pt x="281247" y="807356"/>
                  </a:lnTo>
                  <a:lnTo>
                    <a:pt x="308501" y="848670"/>
                  </a:lnTo>
                  <a:lnTo>
                    <a:pt x="336700" y="889634"/>
                  </a:lnTo>
                  <a:lnTo>
                    <a:pt x="366137" y="930089"/>
                  </a:lnTo>
                  <a:lnTo>
                    <a:pt x="397109" y="969875"/>
                  </a:lnTo>
                  <a:lnTo>
                    <a:pt x="429912" y="1008834"/>
                  </a:lnTo>
                  <a:lnTo>
                    <a:pt x="464842" y="1046806"/>
                  </a:lnTo>
                  <a:lnTo>
                    <a:pt x="502193" y="1083631"/>
                  </a:lnTo>
                  <a:lnTo>
                    <a:pt x="503551" y="941109"/>
                  </a:lnTo>
                  <a:lnTo>
                    <a:pt x="510437" y="864306"/>
                  </a:lnTo>
                  <a:lnTo>
                    <a:pt x="528638" y="826858"/>
                  </a:lnTo>
                  <a:lnTo>
                    <a:pt x="563945" y="802399"/>
                  </a:lnTo>
                  <a:lnTo>
                    <a:pt x="572737" y="842684"/>
                  </a:lnTo>
                  <a:lnTo>
                    <a:pt x="576114" y="861326"/>
                  </a:lnTo>
                  <a:lnTo>
                    <a:pt x="584549" y="927458"/>
                  </a:lnTo>
                  <a:lnTo>
                    <a:pt x="600997" y="1068758"/>
                  </a:lnTo>
                  <a:lnTo>
                    <a:pt x="607082" y="1115808"/>
                  </a:lnTo>
                  <a:lnTo>
                    <a:pt x="608865" y="1164812"/>
                  </a:lnTo>
                  <a:lnTo>
                    <a:pt x="596270" y="1195631"/>
                  </a:lnTo>
                  <a:lnTo>
                    <a:pt x="566643" y="12102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" dirty="0"/>
              <a:t>Принять</a:t>
            </a:r>
            <a:r>
              <a:rPr sz="3600" spc="-204" dirty="0"/>
              <a:t> </a:t>
            </a:r>
            <a:r>
              <a:rPr sz="3600" dirty="0"/>
              <a:t>участие</a:t>
            </a:r>
            <a:r>
              <a:rPr sz="3600" spc="-220" dirty="0"/>
              <a:t> </a:t>
            </a:r>
            <a:r>
              <a:rPr sz="3600" dirty="0"/>
              <a:t>в</a:t>
            </a:r>
            <a:r>
              <a:rPr sz="3600" spc="-200" dirty="0"/>
              <a:t> </a:t>
            </a:r>
            <a:r>
              <a:rPr sz="3600" spc="-10" dirty="0"/>
              <a:t>проекте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800847" y="1533671"/>
            <a:ext cx="3253104" cy="1628139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1515"/>
              </a:spcBef>
            </a:pPr>
            <a:r>
              <a:rPr sz="2000" b="1" spc="85" dirty="0">
                <a:latin typeface="Verdana"/>
                <a:cs typeface="Verdana"/>
              </a:rPr>
              <a:t>6</a:t>
            </a:r>
            <a:r>
              <a:rPr sz="2000" b="1" spc="-220" dirty="0">
                <a:latin typeface="Verdana"/>
                <a:cs typeface="Verdana"/>
              </a:rPr>
              <a:t> </a:t>
            </a:r>
            <a:r>
              <a:rPr sz="2000" b="1" spc="-20" dirty="0">
                <a:latin typeface="Verdana"/>
                <a:cs typeface="Verdana"/>
              </a:rPr>
              <a:t>шаг.</a:t>
            </a:r>
            <a:endParaRPr sz="2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120"/>
              </a:spcBef>
            </a:pPr>
            <a:r>
              <a:rPr sz="1600" dirty="0">
                <a:latin typeface="Pragmatica"/>
                <a:cs typeface="Pragmatica"/>
              </a:rPr>
              <a:t>Добавьте</a:t>
            </a:r>
            <a:r>
              <a:rPr sz="1600" spc="-5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историю</a:t>
            </a:r>
            <a:r>
              <a:rPr sz="1600" spc="-60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героя, </a:t>
            </a:r>
            <a:r>
              <a:rPr sz="1600" dirty="0">
                <a:latin typeface="Pragmatica"/>
                <a:cs typeface="Pragmatica"/>
              </a:rPr>
              <a:t>заполнив</a:t>
            </a:r>
            <a:r>
              <a:rPr sz="1600" spc="-5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поля.</a:t>
            </a:r>
            <a:r>
              <a:rPr sz="1600" spc="-3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Можно</a:t>
            </a:r>
            <a:r>
              <a:rPr sz="1600" spc="-40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оставлять </a:t>
            </a:r>
            <a:r>
              <a:rPr sz="1600" dirty="0">
                <a:latin typeface="Pragmatica"/>
                <a:cs typeface="Pragmatica"/>
              </a:rPr>
              <a:t>некоторые</a:t>
            </a:r>
            <a:r>
              <a:rPr sz="1600" spc="-2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поля</a:t>
            </a:r>
            <a:r>
              <a:rPr sz="1600" spc="-3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и</a:t>
            </a:r>
            <a:r>
              <a:rPr sz="1600" spc="-35" dirty="0">
                <a:latin typeface="Pragmatica"/>
                <a:cs typeface="Pragmatica"/>
              </a:rPr>
              <a:t> </a:t>
            </a:r>
            <a:r>
              <a:rPr sz="1600" spc="-20" dirty="0">
                <a:latin typeface="Pragmatica"/>
                <a:cs typeface="Pragmatica"/>
              </a:rPr>
              <a:t>фото </a:t>
            </a:r>
            <a:r>
              <a:rPr sz="1600" spc="-10" dirty="0">
                <a:latin typeface="Pragmatica"/>
                <a:cs typeface="Pragmatica"/>
              </a:rPr>
              <a:t>незаполненными</a:t>
            </a:r>
            <a:endParaRPr sz="1600">
              <a:latin typeface="Pragmatica"/>
              <a:cs typeface="Pragmatic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258824"/>
            <a:ext cx="7124700" cy="4208145"/>
            <a:chOff x="0" y="1258824"/>
            <a:chExt cx="7124700" cy="42081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58824"/>
              <a:ext cx="7124700" cy="42077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455" y="1258824"/>
              <a:ext cx="5091684" cy="42077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420</Words>
  <Application>Microsoft Office PowerPoint</Application>
  <PresentationFormat>Широкоэкранный</PresentationFormat>
  <Paragraphs>72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Pragmatica</vt:lpstr>
      <vt:lpstr>Verdana</vt:lpstr>
      <vt:lpstr>Office Theme</vt:lpstr>
      <vt:lpstr>Презентация PowerPoint</vt:lpstr>
      <vt:lpstr>«Трудовая доблесть. Лица Победы»</vt:lpstr>
      <vt:lpstr>Концепция проекта</vt:lpstr>
      <vt:lpstr>Принять участие в проекте</vt:lpstr>
      <vt:lpstr>Принять участие в проекте</vt:lpstr>
      <vt:lpstr>Принять участие в проекте</vt:lpstr>
      <vt:lpstr>Принять участие в проекте</vt:lpstr>
      <vt:lpstr>Принять участие в проекте</vt:lpstr>
      <vt:lpstr>Принять участие в проекте</vt:lpstr>
      <vt:lpstr>Принять участие в проекте</vt:lpstr>
      <vt:lpstr>Принять участие в проекте</vt:lpstr>
      <vt:lpstr>Принять участие в проекте</vt:lpstr>
      <vt:lpstr>Публикуемая информация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Дымкова Ольга Алексеевна</dc:creator>
  <cp:lastModifiedBy>Alexey</cp:lastModifiedBy>
  <cp:revision>2</cp:revision>
  <dcterms:created xsi:type="dcterms:W3CDTF">2024-07-11T07:41:56Z</dcterms:created>
  <dcterms:modified xsi:type="dcterms:W3CDTF">2025-01-24T06:58:57Z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2024-07-04T00:00:00Z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2024-07-11T00:00:00Z</vt:filetime>
  </property>
  <property fmtid="{D5CDD505-2E9C-101B-9397-08002B2CF9AE}" pid="5" name="Producer">
    <vt:lpwstr>Microsoft® PowerPoint® LTSC</vt:lpwstr>
  </property>
</Properties>
</file>